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3431059978" r:id="rId1"/>
  </p:sldMasterIdLst>
  <p:sldIdLst>
    <p:sldId id="11088003" r:id="rId2"/>
    <p:sldId id="11088004" r:id="rId3"/>
    <p:sldId id="11088005" r:id="rId4"/>
    <p:sldId id="11088006" r:id="rId5"/>
    <p:sldId id="11088007" r:id="rId6"/>
    <p:sldId id="11088008" r:id="rId7"/>
    <p:sldId id="11088009" r:id="rId8"/>
    <p:sldId id="11088010" r:id="rId9"/>
    <p:sldId id="11088011" r:id="rId10"/>
    <p:sldId id="11088012" r:id="rId11"/>
    <p:sldId id="11088013" r:id="rId12"/>
    <p:sldId id="11088014" r:id="rId13"/>
    <p:sldId id="11088015" r:id="rId14"/>
    <p:sldId id="11088016" r:id="rId15"/>
    <p:sldId id="11088017" r:id="rId16"/>
    <p:sldId id="11088018" r:id="rId17"/>
    <p:sldId id="11088019" r:id="rId18"/>
    <p:sldId id="11088020" r:id="rId19"/>
    <p:sldId id="11088021" r:id="rId20"/>
    <p:sldId id="11088022" r:id="rId21"/>
  </p:sldIdLst>
  <p:sldSz cx="24384000" cy="13716000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>
        <p:scale>
          <a:sx n="36" d="100"/>
          <a:sy n="36" d="100"/>
        </p:scale>
        <p:origin x="-404" y="96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98563420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 amt="80000"/>
          </a:blip>
          <a:stretch>
            <a:fillRect/>
          </a:stretch>
        </p:blipFill>
        <p:spPr>
          <a:xfrm>
            <a:off x="-204297" y="-112228"/>
            <a:ext cx="25256655" cy="13874445"/>
          </a:xfrm>
          <a:prstGeom prst="rect">
            <a:avLst/>
          </a:prstGeom>
        </p:spPr>
      </p:pic>
      <p:pic>
        <p:nvPicPr>
          <p:cNvPr id="468" name="Picture" descr="Picture"/>
          <p:cNvPicPr>
            <a:picLocks noChangeAspect="1"/>
          </p:cNvPicPr>
          <p:nvPr/>
        </p:nvPicPr>
        <p:blipFill>
          <a:blip r:embed="rId3" cstate="print">
            <a:alphaModFix amt="15000"/>
          </a:blip>
          <a:stretch>
            <a:fillRect/>
          </a:stretch>
        </p:blipFill>
        <p:spPr>
          <a:xfrm>
            <a:off x="-204297" y="0"/>
            <a:ext cx="25256655" cy="13874445"/>
          </a:xfrm>
          <a:prstGeom prst="rect">
            <a:avLst/>
          </a:prstGeom>
        </p:spPr>
      </p:pic>
      <p:sp>
        <p:nvSpPr>
          <p:cNvPr id="930" name="文本"/>
          <p:cNvSpPr>
            <a:spLocks noGrp="1"/>
          </p:cNvSpPr>
          <p:nvPr>
            <p:ph type="ctrTitle"/>
          </p:nvPr>
        </p:nvSpPr>
        <p:spPr>
          <a:xfrm>
            <a:off x="2095499" y="3503118"/>
            <a:ext cx="16488693" cy="146464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17926"/>
              </a:lnSpc>
            </a:pPr>
            <a:r>
              <a:rPr lang="zh-CN" altLang="en-US" sz="14938" b="0" i="0" u="none" spc="0" dirty="0"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FUTURE IS NOW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1978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7881214" y="4656624"/>
            <a:ext cx="2732709" cy="193221"/>
          </a:xfrm>
          <a:prstGeom prst="rect">
            <a:avLst/>
          </a:prstGeom>
        </p:spPr>
      </p:pic>
      <p:sp>
        <p:nvSpPr>
          <p:cNvPr id="2446" name="文本"/>
          <p:cNvSpPr>
            <a:spLocks noGrp="1"/>
          </p:cNvSpPr>
          <p:nvPr>
            <p:ph type="ctrTitle"/>
          </p:nvPr>
        </p:nvSpPr>
        <p:spPr>
          <a:xfrm>
            <a:off x="2095499" y="5690082"/>
            <a:ext cx="15785714" cy="15118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14696"/>
              </a:lnSpc>
            </a:pPr>
            <a:r>
              <a:rPr lang="zh-CN" altLang="en-US" sz="12247" b="0" i="0" u="none" spc="0" dirty="0">
                <a:solidFill>
                  <a:srgbClr val="FFFFFF">
                    <a:alpha val="100000"/>
                  </a:srgbClr>
                </a:solidFill>
                <a:latin typeface="WenYue GuDianMingChaoTi (Authorization Required) JRFC" charset="-122"/>
                <a:ea typeface="WenYue GuDianMingChaoTi (Authorization Required) JRFC" charset="-122"/>
                <a:cs typeface="WenYue GuDianMingChaoTi (Authorization Required) JRFC" charset="-122"/>
              </a:rPr>
              <a:t>大气商务年初个人计划​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3577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2265932" y="8454477"/>
            <a:ext cx="2264424" cy="768317"/>
          </a:xfrm>
          <a:prstGeom prst="rect">
            <a:avLst/>
          </a:prstGeom>
        </p:spPr>
      </p:pic>
      <p:sp>
        <p:nvSpPr>
          <p:cNvPr id="4044" name="文本"/>
          <p:cNvSpPr>
            <a:spLocks noGrp="1"/>
          </p:cNvSpPr>
          <p:nvPr>
            <p:ph type="ctrTitle"/>
          </p:nvPr>
        </p:nvSpPr>
        <p:spPr>
          <a:xfrm>
            <a:off x="2489199" y="8587350"/>
            <a:ext cx="1997840" cy="41480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032"/>
              </a:lnSpc>
            </a:pPr>
            <a:r>
              <a:rPr lang="zh-CN" altLang="en-US" sz="3360" b="0" i="0" u="none" spc="504" dirty="0">
                <a:solidFill>
                  <a:srgbClr val="2548B9">
                    <a:alpha val="100000"/>
                  </a:srgbClr>
                </a:solidFill>
                <a:latin typeface="WenYue GuDianMingChaoTi (Authorization Required) JRFC" charset="-122"/>
                <a:ea typeface="WenYue GuDianMingChaoTi (Authorization Required) JRFC" charset="-122"/>
                <a:cs typeface="WenYue GuDianMingChaoTi (Authorization Required) JRFC" charset="-122"/>
              </a:rPr>
              <a:t>汇报人：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5168" name="Picture" descr="Picture"/>
          <p:cNvPicPr>
            <a:picLocks noChangeAspect="1"/>
          </p:cNvPicPr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5502407" y="8458903"/>
            <a:ext cx="1875412" cy="772391"/>
          </a:xfrm>
          <a:prstGeom prst="rect">
            <a:avLst/>
          </a:prstGeom>
        </p:spPr>
      </p:pic>
      <p:sp>
        <p:nvSpPr>
          <p:cNvPr id="5635" name="文本"/>
          <p:cNvSpPr>
            <a:spLocks noGrp="1"/>
          </p:cNvSpPr>
          <p:nvPr>
            <p:ph type="ctrTitle"/>
          </p:nvPr>
        </p:nvSpPr>
        <p:spPr>
          <a:xfrm>
            <a:off x="5702299" y="8544292"/>
            <a:ext cx="1473358" cy="42930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221"/>
              </a:lnSpc>
            </a:pPr>
            <a:r>
              <a:rPr lang="zh-CN" altLang="en-US" sz="3517" b="0" i="0" u="none" spc="45" dirty="0">
                <a:solidFill>
                  <a:srgbClr val="FFFFFF">
                    <a:alpha val="100000"/>
                  </a:srgbClr>
                </a:solidFill>
                <a:latin typeface="WenYue GuDianMingChaoTi (Authorization Required) JRFC" charset="-122"/>
                <a:ea typeface="WenYue GuDianMingChaoTi (Authorization Required) JRFC" charset="-122"/>
                <a:cs typeface="WenYue GuDianMingChaoTi (Authorization Required) JRFC" charset="-122"/>
              </a:rPr>
              <a:t>创客贴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0" y="-368299"/>
            <a:ext cx="7180384" cy="14360768"/>
          </a:xfrm>
          <a:prstGeom prst="rect">
            <a:avLst/>
          </a:prstGeom>
        </p:spPr>
      </p:pic>
      <p:pic>
        <p:nvPicPr>
          <p:cNvPr id="462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4860404" y="1573695"/>
            <a:ext cx="17928661" cy="10752099"/>
          </a:xfrm>
          <a:prstGeom prst="rect">
            <a:avLst/>
          </a:prstGeom>
        </p:spPr>
      </p:pic>
      <p:pic>
        <p:nvPicPr>
          <p:cNvPr id="931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834771" y="2355010"/>
            <a:ext cx="8635439" cy="8635439"/>
          </a:xfrm>
          <a:prstGeom prst="rect">
            <a:avLst/>
          </a:prstGeom>
        </p:spPr>
      </p:pic>
      <p:sp>
        <p:nvSpPr>
          <p:cNvPr id="1398" name="文本"/>
          <p:cNvSpPr>
            <a:spLocks noGrp="1"/>
          </p:cNvSpPr>
          <p:nvPr>
            <p:ph type="ctrTitle"/>
          </p:nvPr>
        </p:nvSpPr>
        <p:spPr>
          <a:xfrm>
            <a:off x="12382499" y="4467967"/>
            <a:ext cx="5929175" cy="102422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12535"/>
              </a:lnSpc>
            </a:pPr>
            <a:r>
              <a:rPr lang="zh-CN" altLang="en-US" sz="10446" b="0" i="0" u="none" spc="0" dirty="0">
                <a:solidFill>
                  <a:srgbClr val="2548B9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PART.02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441" name="文本"/>
          <p:cNvSpPr>
            <a:spLocks noGrp="1"/>
          </p:cNvSpPr>
          <p:nvPr>
            <p:ph type="ctrTitle"/>
          </p:nvPr>
        </p:nvSpPr>
        <p:spPr>
          <a:xfrm>
            <a:off x="12382499" y="6316332"/>
            <a:ext cx="3744807" cy="83419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97"/>
              </a:lnSpc>
            </a:pPr>
            <a:r>
              <a:rPr lang="zh-CN" altLang="en-US" sz="6914" b="0" i="0" u="none" spc="89" dirty="0">
                <a:solidFill>
                  <a:srgbClr val="2548B9">
                    <a:alpha val="100000"/>
                  </a:srgbClr>
                </a:solidFill>
                <a:latin typeface="WenYue GuDianMingChaoTi (Authorization Required) JRFC" charset="-122"/>
                <a:ea typeface="WenYue GuDianMingChaoTi (Authorization Required) JRFC" charset="-122"/>
                <a:cs typeface="WenYue GuDianMingChaoTi (Authorization Required) JRFC" charset="-122"/>
              </a:rPr>
              <a:t>商务发展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563" name="文本"/>
          <p:cNvSpPr>
            <a:spLocks noGrp="1"/>
          </p:cNvSpPr>
          <p:nvPr>
            <p:ph type="ctrTitle"/>
          </p:nvPr>
        </p:nvSpPr>
        <p:spPr>
          <a:xfrm>
            <a:off x="12382499" y="7730032"/>
            <a:ext cx="7417612" cy="183702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079"/>
              </a:lnSpc>
            </a:pPr>
            <a:r>
              <a:rPr lang="zh-CN" altLang="en-US" sz="2400" b="0" i="0" u="none" spc="480" dirty="0">
                <a:solidFill>
                  <a:srgbClr val="00000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我们携手共同告别了不平凡的2019年迎来我们携手共同告别了不平凡的2019</a:t>
            </a:r>
            <a:endParaRPr kumimoji="1" lang="zh-CN" altLang="en-US" sz="2000" dirty="0">
              <a:solidFill>
                <a:srgbClr val="000000"/>
              </a:solidFill>
            </a:endParaRPr>
          </a:p>
          <a:p>
            <a:pPr algn="l">
              <a:lnSpc>
                <a:spcPts val="4079"/>
              </a:lnSpc>
            </a:pPr>
            <a:endParaRPr kumimoji="1" lang="zh-CN" altLang="en-US" sz="2000" dirty="0">
              <a:solidFill>
                <a:srgbClr val="000000"/>
              </a:solidFill>
            </a:endParaRPr>
          </a:p>
          <a:p>
            <a:pPr algn="l">
              <a:lnSpc>
                <a:spcPts val="4079"/>
              </a:lnSpc>
            </a:pPr>
            <a:r>
              <a:rPr lang="zh-CN" altLang="en-US" sz="2400" b="0" i="0" u="none" spc="480" dirty="0">
                <a:solidFill>
                  <a:srgbClr val="00000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年迎来我们携手共同告别了不平凡的2019年迎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2340097" y="6457263"/>
            <a:ext cx="17949033" cy="29100"/>
          </a:xfrm>
          <a:prstGeom prst="rect">
            <a:avLst/>
          </a:prstGeom>
        </p:spPr>
      </p:pic>
      <p:pic>
        <p:nvPicPr>
          <p:cNvPr id="466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 rot="5400000">
            <a:off x="20143070" y="5474074"/>
            <a:ext cx="1835284" cy="1966376"/>
          </a:xfrm>
          <a:prstGeom prst="rect">
            <a:avLst/>
          </a:prstGeom>
        </p:spPr>
      </p:pic>
      <p:pic>
        <p:nvPicPr>
          <p:cNvPr id="940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3927570" y="6333557"/>
            <a:ext cx="247410" cy="247410"/>
          </a:xfrm>
          <a:prstGeom prst="rect">
            <a:avLst/>
          </a:prstGeom>
        </p:spPr>
      </p:pic>
      <p:pic>
        <p:nvPicPr>
          <p:cNvPr id="1405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8767183" y="6333557"/>
            <a:ext cx="247410" cy="247410"/>
          </a:xfrm>
          <a:prstGeom prst="rect">
            <a:avLst/>
          </a:prstGeom>
        </p:spPr>
      </p:pic>
      <p:pic>
        <p:nvPicPr>
          <p:cNvPr id="1871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3556480" y="6333557"/>
            <a:ext cx="247410" cy="247410"/>
          </a:xfrm>
          <a:prstGeom prst="rect">
            <a:avLst/>
          </a:prstGeom>
        </p:spPr>
      </p:pic>
      <p:pic>
        <p:nvPicPr>
          <p:cNvPr id="2338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8396092" y="6333557"/>
            <a:ext cx="247410" cy="247410"/>
          </a:xfrm>
          <a:prstGeom prst="rect">
            <a:avLst/>
          </a:prstGeom>
        </p:spPr>
      </p:pic>
      <p:sp>
        <p:nvSpPr>
          <p:cNvPr id="2805" name="文本"/>
          <p:cNvSpPr>
            <a:spLocks noGrp="1"/>
          </p:cNvSpPr>
          <p:nvPr>
            <p:ph type="ctrTitle"/>
          </p:nvPr>
        </p:nvSpPr>
        <p:spPr>
          <a:xfrm>
            <a:off x="2628613" y="7031719"/>
            <a:ext cx="3092736" cy="5183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400"/>
              </a:lnSpc>
            </a:pPr>
            <a:r>
              <a:rPr lang="zh-CN" altLang="en-US" sz="4500" b="0" i="0" u="none" spc="0" dirty="0">
                <a:solidFill>
                  <a:srgbClr val="2C2B2E">
                    <a:alpha val="100000"/>
                  </a:srgbClr>
                </a:solidFill>
                <a:latin typeface="WenYue GuDianMingChaoTi (Authorization Required) JRFC" charset="-122"/>
                <a:ea typeface="WenYue GuDianMingChaoTi (Authorization Required) JRFC" charset="-122"/>
                <a:cs typeface="WenYue GuDianMingChaoTi (Authorization Required) JRFC" charset="-122"/>
              </a:rPr>
              <a:t>发展计划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927" name="文本"/>
          <p:cNvSpPr>
            <a:spLocks noGrp="1"/>
          </p:cNvSpPr>
          <p:nvPr>
            <p:ph type="ctrTitle"/>
          </p:nvPr>
        </p:nvSpPr>
        <p:spPr>
          <a:xfrm>
            <a:off x="2628613" y="7863754"/>
            <a:ext cx="3183636" cy="79796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079"/>
              </a:lnSpc>
            </a:pPr>
            <a:r>
              <a:rPr lang="zh-CN" altLang="en-US" sz="2400" b="0" i="0" u="none" spc="480" dirty="0">
                <a:solidFill>
                  <a:srgbClr val="00000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我们携手共同告别了不平凡的2019年迎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4988" name="文本"/>
          <p:cNvSpPr>
            <a:spLocks noGrp="1"/>
          </p:cNvSpPr>
          <p:nvPr>
            <p:ph type="ctrTitle"/>
          </p:nvPr>
        </p:nvSpPr>
        <p:spPr>
          <a:xfrm>
            <a:off x="7294355" y="7064479"/>
            <a:ext cx="3092736" cy="5183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400"/>
              </a:lnSpc>
            </a:pPr>
            <a:r>
              <a:rPr lang="zh-CN" altLang="en-US" sz="4500" b="0" i="0" u="none" spc="0" dirty="0">
                <a:solidFill>
                  <a:srgbClr val="2C2B2E">
                    <a:alpha val="100000"/>
                  </a:srgbClr>
                </a:solidFill>
                <a:latin typeface="WenYue GuDianMingChaoTi (Authorization Required) JRFC" charset="-122"/>
                <a:ea typeface="WenYue GuDianMingChaoTi (Authorization Required) JRFC" charset="-122"/>
                <a:cs typeface="WenYue GuDianMingChaoTi (Authorization Required) JRFC" charset="-122"/>
              </a:rPr>
              <a:t>发展计划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6110" name="文本"/>
          <p:cNvSpPr>
            <a:spLocks noGrp="1"/>
          </p:cNvSpPr>
          <p:nvPr>
            <p:ph type="ctrTitle"/>
          </p:nvPr>
        </p:nvSpPr>
        <p:spPr>
          <a:xfrm>
            <a:off x="7303784" y="7900228"/>
            <a:ext cx="3183636" cy="79796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079"/>
              </a:lnSpc>
            </a:pPr>
            <a:r>
              <a:rPr lang="zh-CN" altLang="en-US" sz="2400" b="0" i="0" u="none" spc="480" dirty="0">
                <a:solidFill>
                  <a:srgbClr val="00000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我们携手共同告别了不平凡的2019年迎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7171" name="文本"/>
          <p:cNvSpPr>
            <a:spLocks noGrp="1"/>
          </p:cNvSpPr>
          <p:nvPr>
            <p:ph type="ctrTitle"/>
          </p:nvPr>
        </p:nvSpPr>
        <p:spPr>
          <a:xfrm>
            <a:off x="12191999" y="7085231"/>
            <a:ext cx="3092736" cy="5183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400"/>
              </a:lnSpc>
            </a:pPr>
            <a:r>
              <a:rPr lang="zh-CN" altLang="en-US" sz="4500" b="0" i="0" u="none" spc="0" dirty="0">
                <a:solidFill>
                  <a:srgbClr val="2C2B2E">
                    <a:alpha val="100000"/>
                  </a:srgbClr>
                </a:solidFill>
                <a:latin typeface="WenYue GuDianMingChaoTi (Authorization Required) JRFC" charset="-122"/>
                <a:ea typeface="WenYue GuDianMingChaoTi (Authorization Required) JRFC" charset="-122"/>
                <a:cs typeface="WenYue GuDianMingChaoTi (Authorization Required) JRFC" charset="-122"/>
              </a:rPr>
              <a:t>发展计划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8294" name="文本"/>
          <p:cNvSpPr>
            <a:spLocks noGrp="1"/>
          </p:cNvSpPr>
          <p:nvPr>
            <p:ph type="ctrTitle"/>
          </p:nvPr>
        </p:nvSpPr>
        <p:spPr>
          <a:xfrm>
            <a:off x="12201225" y="7914326"/>
            <a:ext cx="3183636" cy="79796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079"/>
              </a:lnSpc>
            </a:pPr>
            <a:r>
              <a:rPr lang="zh-CN" altLang="en-US" sz="2400" b="0" i="0" u="none" spc="480" dirty="0">
                <a:solidFill>
                  <a:srgbClr val="00000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我们携手共同告别了不平凡的2019年迎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9356" name="文本"/>
          <p:cNvSpPr>
            <a:spLocks noGrp="1"/>
          </p:cNvSpPr>
          <p:nvPr>
            <p:ph type="ctrTitle"/>
          </p:nvPr>
        </p:nvSpPr>
        <p:spPr>
          <a:xfrm>
            <a:off x="16864820" y="7111292"/>
            <a:ext cx="3092736" cy="5183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400"/>
              </a:lnSpc>
            </a:pPr>
            <a:r>
              <a:rPr lang="zh-CN" altLang="en-US" sz="4500" b="0" i="0" u="none" spc="0" dirty="0">
                <a:solidFill>
                  <a:srgbClr val="2C2B2E">
                    <a:alpha val="100000"/>
                  </a:srgbClr>
                </a:solidFill>
                <a:latin typeface="WenYue GuDianMingChaoTi (Authorization Required) JRFC" charset="-122"/>
                <a:ea typeface="WenYue GuDianMingChaoTi (Authorization Required) JRFC" charset="-122"/>
                <a:cs typeface="WenYue GuDianMingChaoTi (Authorization Required) JRFC" charset="-122"/>
              </a:rPr>
              <a:t>发展计划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0479" name="文本"/>
          <p:cNvSpPr>
            <a:spLocks noGrp="1"/>
          </p:cNvSpPr>
          <p:nvPr>
            <p:ph type="ctrTitle"/>
          </p:nvPr>
        </p:nvSpPr>
        <p:spPr>
          <a:xfrm>
            <a:off x="16868999" y="7952426"/>
            <a:ext cx="3183636" cy="79796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079"/>
              </a:lnSpc>
            </a:pPr>
            <a:r>
              <a:rPr lang="zh-CN" altLang="en-US" sz="2400" b="0" i="0" u="none" spc="480" dirty="0">
                <a:solidFill>
                  <a:srgbClr val="00000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我们携手共同告别了不平凡的2019年迎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1542" name="文本"/>
          <p:cNvSpPr>
            <a:spLocks noGrp="1"/>
          </p:cNvSpPr>
          <p:nvPr>
            <p:ph type="ctrTitle"/>
          </p:nvPr>
        </p:nvSpPr>
        <p:spPr>
          <a:xfrm>
            <a:off x="2962697" y="5094287"/>
            <a:ext cx="2177158" cy="56545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6920"/>
              </a:lnSpc>
            </a:pPr>
            <a:r>
              <a:rPr lang="zh-CN" altLang="en-US" sz="5767" b="0" i="0" u="none" spc="0" dirty="0">
                <a:solidFill>
                  <a:srgbClr val="2548B9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2017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2581" name="文本"/>
          <p:cNvSpPr>
            <a:spLocks noGrp="1"/>
          </p:cNvSpPr>
          <p:nvPr>
            <p:ph type="ctrTitle"/>
          </p:nvPr>
        </p:nvSpPr>
        <p:spPr>
          <a:xfrm>
            <a:off x="7746999" y="5086190"/>
            <a:ext cx="2177158" cy="56545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6920"/>
              </a:lnSpc>
            </a:pPr>
            <a:r>
              <a:rPr lang="zh-CN" altLang="en-US" sz="5767" b="0" i="0" u="none" spc="0" dirty="0">
                <a:solidFill>
                  <a:srgbClr val="2548B9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2018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3620" name="文本"/>
          <p:cNvSpPr>
            <a:spLocks noGrp="1"/>
          </p:cNvSpPr>
          <p:nvPr>
            <p:ph type="ctrTitle"/>
          </p:nvPr>
        </p:nvSpPr>
        <p:spPr>
          <a:xfrm>
            <a:off x="12623799" y="5098890"/>
            <a:ext cx="2177158" cy="56545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6920"/>
              </a:lnSpc>
            </a:pPr>
            <a:r>
              <a:rPr lang="zh-CN" altLang="en-US" sz="5767" b="0" i="0" u="none" spc="0" dirty="0">
                <a:solidFill>
                  <a:srgbClr val="2548B9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2019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4660" name="文本"/>
          <p:cNvSpPr>
            <a:spLocks noGrp="1"/>
          </p:cNvSpPr>
          <p:nvPr>
            <p:ph type="ctrTitle"/>
          </p:nvPr>
        </p:nvSpPr>
        <p:spPr>
          <a:xfrm>
            <a:off x="17398999" y="5086190"/>
            <a:ext cx="2177158" cy="56545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6920"/>
              </a:lnSpc>
            </a:pPr>
            <a:r>
              <a:rPr lang="zh-CN" altLang="en-US" sz="5767" b="0" i="0" u="none" spc="0" dirty="0">
                <a:solidFill>
                  <a:srgbClr val="2548B9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2020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1859219" y="1798639"/>
            <a:ext cx="22524780" cy="1355375"/>
          </a:xfrm>
          <a:prstGeom prst="rect">
            <a:avLst/>
          </a:prstGeom>
        </p:spPr>
      </p:pic>
      <p:sp>
        <p:nvSpPr>
          <p:cNvPr id="468" name="文本"/>
          <p:cNvSpPr>
            <a:spLocks noGrp="1"/>
          </p:cNvSpPr>
          <p:nvPr>
            <p:ph type="ctrTitle"/>
          </p:nvPr>
        </p:nvSpPr>
        <p:spPr>
          <a:xfrm>
            <a:off x="3075409" y="2138272"/>
            <a:ext cx="3843640" cy="51997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340"/>
              </a:lnSpc>
            </a:pPr>
            <a:r>
              <a:rPr lang="zh-CN" altLang="en-US" sz="4450" b="0" i="0" u="none" spc="445" dirty="0">
                <a:solidFill>
                  <a:srgbClr val="FFFFFF">
                    <a:alpha val="100000"/>
                  </a:srgbClr>
                </a:solidFill>
                <a:latin typeface="Noto Sans S Chinese Medium" charset="-122"/>
                <a:ea typeface="Noto Sans S Chinese Medium" charset="-122"/>
                <a:cs typeface="Noto Sans S Chinese Medium" charset="-122"/>
              </a:rPr>
              <a:t>线下目标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1508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 rot="5400000" flipV="1">
            <a:off x="-494296" y="6179559"/>
            <a:ext cx="9903655" cy="5169224"/>
          </a:xfrm>
          <a:prstGeom prst="rect">
            <a:avLst/>
          </a:prstGeom>
        </p:spPr>
      </p:pic>
      <p:pic>
        <p:nvPicPr>
          <p:cNvPr id="1982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9373355" y="1325655"/>
            <a:ext cx="2247257" cy="2247257"/>
          </a:xfrm>
          <a:prstGeom prst="rect">
            <a:avLst/>
          </a:prstGeom>
        </p:spPr>
      </p:pic>
      <p:pic>
        <p:nvPicPr>
          <p:cNvPr id="2450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9432722" y="1385021"/>
            <a:ext cx="2128524" cy="2128524"/>
          </a:xfrm>
          <a:prstGeom prst="rect">
            <a:avLst/>
          </a:prstGeom>
        </p:spPr>
      </p:pic>
      <p:pic>
        <p:nvPicPr>
          <p:cNvPr id="2918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2953844" y="1325655"/>
            <a:ext cx="2247257" cy="2247257"/>
          </a:xfrm>
          <a:prstGeom prst="rect">
            <a:avLst/>
          </a:prstGeom>
        </p:spPr>
      </p:pic>
      <p:pic>
        <p:nvPicPr>
          <p:cNvPr id="3387" name="Picture" descr="Picture"/>
          <p:cNvPicPr>
            <a:picLocks noChangeAspect="1"/>
          </p:cNvPicPr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13013210" y="1385021"/>
            <a:ext cx="2128524" cy="2128524"/>
          </a:xfrm>
          <a:prstGeom prst="rect">
            <a:avLst/>
          </a:prstGeom>
        </p:spPr>
      </p:pic>
      <p:pic>
        <p:nvPicPr>
          <p:cNvPr id="3856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6350767" y="1385021"/>
            <a:ext cx="2247257" cy="2247257"/>
          </a:xfrm>
          <a:prstGeom prst="rect">
            <a:avLst/>
          </a:prstGeom>
        </p:spPr>
      </p:pic>
      <p:pic>
        <p:nvPicPr>
          <p:cNvPr id="4325" name="Picture" descr="Picture"/>
          <p:cNvPicPr>
            <a:picLocks noChangeAspect="1"/>
          </p:cNvPicPr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>
            <a:off x="16410134" y="1444388"/>
            <a:ext cx="2128524" cy="2128524"/>
          </a:xfrm>
          <a:prstGeom prst="rect">
            <a:avLst/>
          </a:prstGeom>
        </p:spPr>
      </p:pic>
      <p:pic>
        <p:nvPicPr>
          <p:cNvPr id="4794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9909194" y="1385021"/>
            <a:ext cx="2247257" cy="2247257"/>
          </a:xfrm>
          <a:prstGeom prst="rect">
            <a:avLst/>
          </a:prstGeom>
        </p:spPr>
      </p:pic>
      <p:pic>
        <p:nvPicPr>
          <p:cNvPr id="5264" name="Picture" descr="Picture"/>
          <p:cNvPicPr>
            <a:picLocks noChangeAspect="1"/>
          </p:cNvPicPr>
          <p:nvPr/>
        </p:nvPicPr>
        <p:blipFill>
          <a:blip r:embed="rId8" cstate="print">
            <a:alphaModFix/>
          </a:blip>
          <a:stretch>
            <a:fillRect/>
          </a:stretch>
        </p:blipFill>
        <p:spPr>
          <a:xfrm>
            <a:off x="19968561" y="1444388"/>
            <a:ext cx="2128524" cy="2128524"/>
          </a:xfrm>
          <a:prstGeom prst="rect">
            <a:avLst/>
          </a:prstGeom>
        </p:spPr>
      </p:pic>
      <p:sp>
        <p:nvSpPr>
          <p:cNvPr id="5734" name="文本"/>
          <p:cNvSpPr>
            <a:spLocks noGrp="1"/>
          </p:cNvSpPr>
          <p:nvPr>
            <p:ph type="ctrTitle"/>
          </p:nvPr>
        </p:nvSpPr>
        <p:spPr>
          <a:xfrm>
            <a:off x="9843635" y="6379045"/>
            <a:ext cx="2613079" cy="56959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520"/>
              </a:lnSpc>
            </a:pPr>
            <a:r>
              <a:rPr lang="zh-CN" altLang="en-US" sz="4600" b="0" i="0" u="none" spc="59" dirty="0">
                <a:solidFill>
                  <a:srgbClr val="2548B9">
                    <a:alpha val="100000"/>
                  </a:srgbClr>
                </a:solidFill>
                <a:latin typeface="WenYue GuDianMingChaoTi (Authorization Required) JRFC" charset="-122"/>
                <a:ea typeface="WenYue GuDianMingChaoTi (Authorization Required) JRFC" charset="-122"/>
                <a:cs typeface="WenYue GuDianMingChaoTi (Authorization Required) JRFC" charset="-122"/>
              </a:rPr>
              <a:t>企业介绍​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6856" name="文本"/>
          <p:cNvSpPr>
            <a:spLocks noGrp="1"/>
          </p:cNvSpPr>
          <p:nvPr>
            <p:ph type="ctrTitle"/>
          </p:nvPr>
        </p:nvSpPr>
        <p:spPr>
          <a:xfrm>
            <a:off x="9843635" y="5195199"/>
            <a:ext cx="9831314" cy="67804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7581"/>
              </a:lnSpc>
            </a:pPr>
            <a:r>
              <a:rPr lang="zh-CN" altLang="en-US" sz="6318" b="0" i="0" u="none" spc="82" dirty="0">
                <a:solidFill>
                  <a:srgbClr val="2548B9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Business introduction 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7911" name="文本"/>
          <p:cNvSpPr>
            <a:spLocks noGrp="1"/>
          </p:cNvSpPr>
          <p:nvPr>
            <p:ph type="ctrTitle"/>
          </p:nvPr>
        </p:nvSpPr>
        <p:spPr>
          <a:xfrm>
            <a:off x="9830935" y="7367892"/>
            <a:ext cx="11437925" cy="183702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079"/>
              </a:lnSpc>
            </a:pPr>
            <a:r>
              <a:rPr lang="zh-CN" altLang="en-US" sz="2400" b="0" i="0" u="none" spc="480" dirty="0">
                <a:solidFill>
                  <a:srgbClr val="00000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我们携手共同告别了不平凡的2019年迎来我们携手共同告别了不平凡的</a:t>
            </a:r>
            <a:endParaRPr kumimoji="1" lang="zh-CN" altLang="en-US" sz="2000" dirty="0">
              <a:solidFill>
                <a:srgbClr val="000000"/>
              </a:solidFill>
            </a:endParaRPr>
          </a:p>
          <a:p>
            <a:pPr algn="l">
              <a:lnSpc>
                <a:spcPts val="4079"/>
              </a:lnSpc>
            </a:pPr>
            <a:endParaRPr kumimoji="1" lang="zh-CN" altLang="en-US" sz="2000" dirty="0">
              <a:solidFill>
                <a:srgbClr val="000000"/>
              </a:solidFill>
            </a:endParaRPr>
          </a:p>
          <a:p>
            <a:pPr algn="l">
              <a:lnSpc>
                <a:spcPts val="4079"/>
              </a:lnSpc>
            </a:pPr>
            <a:r>
              <a:rPr lang="zh-CN" altLang="en-US" sz="2400" b="0" i="0" u="none" spc="480" dirty="0">
                <a:solidFill>
                  <a:srgbClr val="00000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年迎来我们携手共同告别了不平凡的2019年迎我们携手共同告别了不平凡的2019年迎来我们携手共同告别了不</a:t>
            </a:r>
            <a:endParaRPr kumimoji="1" lang="zh-CN" altLang="en-US" sz="2000" dirty="0">
              <a:solidFill>
                <a:srgbClr val="000000"/>
              </a:solidFill>
            </a:endParaRPr>
          </a:p>
          <a:p>
            <a:pPr algn="l">
              <a:lnSpc>
                <a:spcPts val="4079"/>
              </a:lnSpc>
            </a:pPr>
            <a:endParaRPr kumimoji="1" lang="zh-CN" altLang="en-US" sz="2000" dirty="0">
              <a:solidFill>
                <a:srgbClr val="000000"/>
              </a:solidFill>
            </a:endParaRPr>
          </a:p>
          <a:p>
            <a:pPr algn="l">
              <a:lnSpc>
                <a:spcPts val="4079"/>
              </a:lnSpc>
            </a:pP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 amt="80000"/>
          </a:blip>
          <a:stretch>
            <a:fillRect/>
          </a:stretch>
        </p:blipFill>
        <p:spPr>
          <a:xfrm>
            <a:off x="-204297" y="-112228"/>
            <a:ext cx="25256655" cy="13874445"/>
          </a:xfrm>
          <a:prstGeom prst="rect">
            <a:avLst/>
          </a:prstGeom>
        </p:spPr>
      </p:pic>
      <p:pic>
        <p:nvPicPr>
          <p:cNvPr id="468" name="Picture" descr="Picture"/>
          <p:cNvPicPr>
            <a:picLocks noChangeAspect="1"/>
          </p:cNvPicPr>
          <p:nvPr/>
        </p:nvPicPr>
        <p:blipFill>
          <a:blip r:embed="rId3" cstate="print">
            <a:alphaModFix amt="15000"/>
          </a:blip>
          <a:stretch>
            <a:fillRect/>
          </a:stretch>
        </p:blipFill>
        <p:spPr>
          <a:xfrm>
            <a:off x="-204297" y="0"/>
            <a:ext cx="25256655" cy="13874445"/>
          </a:xfrm>
          <a:prstGeom prst="rect">
            <a:avLst/>
          </a:prstGeom>
        </p:spPr>
      </p:pic>
      <p:pic>
        <p:nvPicPr>
          <p:cNvPr id="930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934644" y="3252106"/>
            <a:ext cx="4688670" cy="6397574"/>
          </a:xfrm>
          <a:prstGeom prst="rect">
            <a:avLst/>
          </a:prstGeom>
        </p:spPr>
      </p:pic>
      <p:sp>
        <p:nvSpPr>
          <p:cNvPr id="1397" name="文本"/>
          <p:cNvSpPr>
            <a:spLocks noGrp="1"/>
          </p:cNvSpPr>
          <p:nvPr>
            <p:ph type="ctrTitle"/>
          </p:nvPr>
        </p:nvSpPr>
        <p:spPr>
          <a:xfrm>
            <a:off x="2844799" y="4203178"/>
            <a:ext cx="2852604" cy="67888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243"/>
              </a:lnSpc>
            </a:pPr>
            <a:r>
              <a:rPr lang="zh-CN" altLang="en-US" sz="6869" b="0" i="0" u="none" spc="0" dirty="0">
                <a:ln w="4362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01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541" name="文本"/>
          <p:cNvSpPr>
            <a:spLocks noGrp="1"/>
          </p:cNvSpPr>
          <p:nvPr>
            <p:ph type="ctrTitle"/>
          </p:nvPr>
        </p:nvSpPr>
        <p:spPr>
          <a:xfrm>
            <a:off x="2806699" y="5665990"/>
            <a:ext cx="2927085" cy="53244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160"/>
              </a:lnSpc>
            </a:pPr>
            <a:r>
              <a:rPr lang="zh-CN" altLang="en-US" sz="4300" b="0" i="0" u="none" spc="430" dirty="0">
                <a:solidFill>
                  <a:srgbClr val="FFFFFF">
                    <a:alpha val="100000"/>
                  </a:srgbClr>
                </a:solidFill>
                <a:latin typeface="WenYue GuDianMingChaoTi (Authorization Required) JRFC" charset="-122"/>
                <a:ea typeface="WenYue GuDianMingChaoTi (Authorization Required) JRFC" charset="-122"/>
                <a:cs typeface="WenYue GuDianMingChaoTi (Authorization Required) JRFC" charset="-122"/>
              </a:rPr>
              <a:t>业务介绍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3665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7203216" y="3252106"/>
            <a:ext cx="4688670" cy="6397574"/>
          </a:xfrm>
          <a:prstGeom prst="rect">
            <a:avLst/>
          </a:prstGeom>
        </p:spPr>
      </p:pic>
      <p:sp>
        <p:nvSpPr>
          <p:cNvPr id="4133" name="文本"/>
          <p:cNvSpPr>
            <a:spLocks noGrp="1"/>
          </p:cNvSpPr>
          <p:nvPr>
            <p:ph type="ctrTitle"/>
          </p:nvPr>
        </p:nvSpPr>
        <p:spPr>
          <a:xfrm>
            <a:off x="8102599" y="4203178"/>
            <a:ext cx="2852604" cy="67888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243"/>
              </a:lnSpc>
            </a:pPr>
            <a:r>
              <a:rPr lang="zh-CN" altLang="en-US" sz="6869" b="0" i="0" u="none" spc="0" dirty="0">
                <a:ln w="4362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02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5277" name="文本"/>
          <p:cNvSpPr>
            <a:spLocks noGrp="1"/>
          </p:cNvSpPr>
          <p:nvPr>
            <p:ph type="ctrTitle"/>
          </p:nvPr>
        </p:nvSpPr>
        <p:spPr>
          <a:xfrm>
            <a:off x="8064499" y="5665990"/>
            <a:ext cx="2927085" cy="53244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160"/>
              </a:lnSpc>
            </a:pPr>
            <a:r>
              <a:rPr lang="zh-CN" altLang="en-US" sz="4300" b="0" i="0" u="none" spc="430" dirty="0">
                <a:solidFill>
                  <a:srgbClr val="FFFFFF">
                    <a:alpha val="100000"/>
                  </a:srgbClr>
                </a:solidFill>
                <a:latin typeface="WenYue GuDianMingChaoTi (Authorization Required) JRFC" charset="-122"/>
                <a:ea typeface="WenYue GuDianMingChaoTi (Authorization Required) JRFC" charset="-122"/>
                <a:cs typeface="WenYue GuDianMingChaoTi (Authorization Required) JRFC" charset="-122"/>
              </a:rPr>
              <a:t>业务介绍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6401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2492112" y="3252106"/>
            <a:ext cx="4688670" cy="6397574"/>
          </a:xfrm>
          <a:prstGeom prst="rect">
            <a:avLst/>
          </a:prstGeom>
        </p:spPr>
      </p:pic>
      <p:sp>
        <p:nvSpPr>
          <p:cNvPr id="6870" name="文本"/>
          <p:cNvSpPr>
            <a:spLocks noGrp="1"/>
          </p:cNvSpPr>
          <p:nvPr>
            <p:ph type="ctrTitle"/>
          </p:nvPr>
        </p:nvSpPr>
        <p:spPr>
          <a:xfrm>
            <a:off x="13398499" y="4203178"/>
            <a:ext cx="2852604" cy="67888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243"/>
              </a:lnSpc>
            </a:pPr>
            <a:r>
              <a:rPr lang="zh-CN" altLang="en-US" sz="6869" b="0" i="0" u="none" spc="0" dirty="0">
                <a:ln w="4362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03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8015" name="文本"/>
          <p:cNvSpPr>
            <a:spLocks noGrp="1"/>
          </p:cNvSpPr>
          <p:nvPr>
            <p:ph type="ctrTitle"/>
          </p:nvPr>
        </p:nvSpPr>
        <p:spPr>
          <a:xfrm>
            <a:off x="13360399" y="5665990"/>
            <a:ext cx="2927085" cy="53244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160"/>
              </a:lnSpc>
            </a:pPr>
            <a:r>
              <a:rPr lang="zh-CN" altLang="en-US" sz="4300" b="0" i="0" u="none" spc="430" dirty="0">
                <a:solidFill>
                  <a:srgbClr val="FFFFFF">
                    <a:alpha val="100000"/>
                  </a:srgbClr>
                </a:solidFill>
                <a:latin typeface="WenYue GuDianMingChaoTi (Authorization Required) JRFC" charset="-122"/>
                <a:ea typeface="WenYue GuDianMingChaoTi (Authorization Required) JRFC" charset="-122"/>
                <a:cs typeface="WenYue GuDianMingChaoTi (Authorization Required) JRFC" charset="-122"/>
              </a:rPr>
              <a:t>业务介绍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9140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7760684" y="3252106"/>
            <a:ext cx="4688670" cy="6397574"/>
          </a:xfrm>
          <a:prstGeom prst="rect">
            <a:avLst/>
          </a:prstGeom>
        </p:spPr>
      </p:pic>
      <p:sp>
        <p:nvSpPr>
          <p:cNvPr id="9609" name="文本"/>
          <p:cNvSpPr>
            <a:spLocks noGrp="1"/>
          </p:cNvSpPr>
          <p:nvPr>
            <p:ph type="ctrTitle"/>
          </p:nvPr>
        </p:nvSpPr>
        <p:spPr>
          <a:xfrm>
            <a:off x="18668999" y="4203178"/>
            <a:ext cx="2852604" cy="67888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243"/>
              </a:lnSpc>
            </a:pPr>
            <a:r>
              <a:rPr lang="zh-CN" altLang="en-US" sz="6869" b="0" i="0" u="none" spc="0" dirty="0">
                <a:ln w="4362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04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0754" name="文本"/>
          <p:cNvSpPr>
            <a:spLocks noGrp="1"/>
          </p:cNvSpPr>
          <p:nvPr>
            <p:ph type="ctrTitle"/>
          </p:nvPr>
        </p:nvSpPr>
        <p:spPr>
          <a:xfrm>
            <a:off x="18630899" y="5665990"/>
            <a:ext cx="2927085" cy="53244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160"/>
              </a:lnSpc>
            </a:pPr>
            <a:r>
              <a:rPr lang="zh-CN" altLang="en-US" sz="4300" b="0" i="0" u="none" spc="430" dirty="0">
                <a:solidFill>
                  <a:srgbClr val="FFFFFF">
                    <a:alpha val="100000"/>
                  </a:srgbClr>
                </a:solidFill>
                <a:latin typeface="WenYue GuDianMingChaoTi (Authorization Required) JRFC" charset="-122"/>
                <a:ea typeface="WenYue GuDianMingChaoTi (Authorization Required) JRFC" charset="-122"/>
                <a:cs typeface="WenYue GuDianMingChaoTi (Authorization Required) JRFC" charset="-122"/>
              </a:rPr>
              <a:t>业务介绍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1880" name="文本"/>
          <p:cNvSpPr>
            <a:spLocks noGrp="1"/>
          </p:cNvSpPr>
          <p:nvPr>
            <p:ph type="ctrTitle"/>
          </p:nvPr>
        </p:nvSpPr>
        <p:spPr>
          <a:xfrm>
            <a:off x="2565399" y="6472122"/>
            <a:ext cx="3393948" cy="79796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079"/>
              </a:lnSpc>
            </a:pPr>
            <a:r>
              <a:rPr lang="zh-CN" altLang="en-US" sz="2400" b="0" i="0" u="none" spc="480" dirty="0">
                <a:solidFill>
                  <a:srgbClr val="00000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我们携手共同告别了不平凡的2019年迎来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2943" name="文本"/>
          <p:cNvSpPr>
            <a:spLocks noGrp="1"/>
          </p:cNvSpPr>
          <p:nvPr>
            <p:ph type="ctrTitle"/>
          </p:nvPr>
        </p:nvSpPr>
        <p:spPr>
          <a:xfrm>
            <a:off x="7831068" y="6472122"/>
            <a:ext cx="3393948" cy="79796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079"/>
              </a:lnSpc>
            </a:pPr>
            <a:r>
              <a:rPr lang="zh-CN" altLang="en-US" sz="2400" b="0" i="0" u="none" spc="480" dirty="0">
                <a:solidFill>
                  <a:srgbClr val="00000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我们携手共同告别了不平凡的2019年迎来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4006" name="文本"/>
          <p:cNvSpPr>
            <a:spLocks noGrp="1"/>
          </p:cNvSpPr>
          <p:nvPr>
            <p:ph type="ctrTitle"/>
          </p:nvPr>
        </p:nvSpPr>
        <p:spPr>
          <a:xfrm>
            <a:off x="13107944" y="6477118"/>
            <a:ext cx="3393948" cy="79796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079"/>
              </a:lnSpc>
            </a:pPr>
            <a:r>
              <a:rPr lang="zh-CN" altLang="en-US" sz="2400" b="0" i="0" u="none" spc="480" dirty="0">
                <a:solidFill>
                  <a:srgbClr val="00000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我们携手共同告别了不平凡的2019年迎来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5070" name="文本"/>
          <p:cNvSpPr>
            <a:spLocks noGrp="1"/>
          </p:cNvSpPr>
          <p:nvPr>
            <p:ph type="ctrTitle"/>
          </p:nvPr>
        </p:nvSpPr>
        <p:spPr>
          <a:xfrm>
            <a:off x="18375401" y="6472122"/>
            <a:ext cx="3393948" cy="79796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079"/>
              </a:lnSpc>
            </a:pPr>
            <a:r>
              <a:rPr lang="zh-CN" altLang="en-US" sz="2400" b="0" i="0" u="none" spc="480" dirty="0">
                <a:solidFill>
                  <a:srgbClr val="00000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我们携手共同告别了不平凡的2019年迎来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0" y="-368299"/>
            <a:ext cx="7180384" cy="14360768"/>
          </a:xfrm>
          <a:prstGeom prst="rect">
            <a:avLst/>
          </a:prstGeom>
        </p:spPr>
      </p:pic>
      <p:pic>
        <p:nvPicPr>
          <p:cNvPr id="462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4860404" y="1573695"/>
            <a:ext cx="17928661" cy="10752099"/>
          </a:xfrm>
          <a:prstGeom prst="rect">
            <a:avLst/>
          </a:prstGeom>
        </p:spPr>
      </p:pic>
      <p:pic>
        <p:nvPicPr>
          <p:cNvPr id="931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834771" y="2355010"/>
            <a:ext cx="8635439" cy="8635439"/>
          </a:xfrm>
          <a:prstGeom prst="rect">
            <a:avLst/>
          </a:prstGeom>
        </p:spPr>
      </p:pic>
      <p:sp>
        <p:nvSpPr>
          <p:cNvPr id="1398" name="文本"/>
          <p:cNvSpPr>
            <a:spLocks noGrp="1"/>
          </p:cNvSpPr>
          <p:nvPr>
            <p:ph type="ctrTitle"/>
          </p:nvPr>
        </p:nvSpPr>
        <p:spPr>
          <a:xfrm>
            <a:off x="12382499" y="4467967"/>
            <a:ext cx="5929175" cy="102422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12535"/>
              </a:lnSpc>
            </a:pPr>
            <a:r>
              <a:rPr lang="zh-CN" altLang="en-US" sz="10446" b="0" i="0" u="none" spc="0" dirty="0">
                <a:solidFill>
                  <a:srgbClr val="2548B9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PART.03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441" name="文本"/>
          <p:cNvSpPr>
            <a:spLocks noGrp="1"/>
          </p:cNvSpPr>
          <p:nvPr>
            <p:ph type="ctrTitle"/>
          </p:nvPr>
        </p:nvSpPr>
        <p:spPr>
          <a:xfrm>
            <a:off x="12369799" y="6297104"/>
            <a:ext cx="3744807" cy="79565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97"/>
              </a:lnSpc>
            </a:pPr>
            <a:r>
              <a:rPr lang="zh-CN" altLang="en-US" sz="6914" b="0" i="0" u="none" spc="89" dirty="0">
                <a:solidFill>
                  <a:srgbClr val="2548B9">
                    <a:alpha val="100000"/>
                  </a:srgbClr>
                </a:solidFill>
                <a:latin typeface="WenYue GuDianMingChaoTi (Authorization Required) JRFC" charset="-122"/>
                <a:ea typeface="WenYue GuDianMingChaoTi (Authorization Required) JRFC" charset="-122"/>
                <a:cs typeface="WenYue GuDianMingChaoTi (Authorization Required) JRFC" charset="-122"/>
              </a:rPr>
              <a:t>项目计划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563" name="文本"/>
          <p:cNvSpPr>
            <a:spLocks noGrp="1"/>
          </p:cNvSpPr>
          <p:nvPr>
            <p:ph type="ctrTitle"/>
          </p:nvPr>
        </p:nvSpPr>
        <p:spPr>
          <a:xfrm>
            <a:off x="12382499" y="7730032"/>
            <a:ext cx="7417612" cy="183702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079"/>
              </a:lnSpc>
            </a:pPr>
            <a:r>
              <a:rPr lang="zh-CN" altLang="en-US" sz="2400" b="0" i="0" u="none" spc="480" dirty="0">
                <a:solidFill>
                  <a:srgbClr val="00000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我们携手共同告别了不平凡的2019年迎来我们携手共同告别了不平凡的2019</a:t>
            </a:r>
            <a:endParaRPr kumimoji="1" lang="zh-CN" altLang="en-US" sz="2000" dirty="0">
              <a:solidFill>
                <a:srgbClr val="000000"/>
              </a:solidFill>
            </a:endParaRPr>
          </a:p>
          <a:p>
            <a:pPr algn="l">
              <a:lnSpc>
                <a:spcPts val="4079"/>
              </a:lnSpc>
            </a:pPr>
            <a:endParaRPr kumimoji="1" lang="zh-CN" altLang="en-US" sz="2000" dirty="0">
              <a:solidFill>
                <a:srgbClr val="000000"/>
              </a:solidFill>
            </a:endParaRPr>
          </a:p>
          <a:p>
            <a:pPr algn="l">
              <a:lnSpc>
                <a:spcPts val="4079"/>
              </a:lnSpc>
            </a:pPr>
            <a:r>
              <a:rPr lang="zh-CN" altLang="en-US" sz="2400" b="0" i="0" u="none" spc="480" dirty="0">
                <a:solidFill>
                  <a:srgbClr val="00000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年迎来我们携手共同告别了不平凡的2019年迎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7595244" y="-253698"/>
            <a:ext cx="7091239" cy="14223397"/>
          </a:xfrm>
          <a:prstGeom prst="rect">
            <a:avLst/>
          </a:prstGeom>
        </p:spPr>
      </p:pic>
      <p:pic>
        <p:nvPicPr>
          <p:cNvPr id="468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-220757" y="4120125"/>
            <a:ext cx="9357443" cy="5475749"/>
          </a:xfrm>
          <a:prstGeom prst="rect">
            <a:avLst/>
          </a:prstGeom>
        </p:spPr>
      </p:pic>
      <p:pic>
        <p:nvPicPr>
          <p:cNvPr id="935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3711553" y="2739306"/>
            <a:ext cx="1949858" cy="1949858"/>
          </a:xfrm>
          <a:prstGeom prst="rect">
            <a:avLst/>
          </a:prstGeom>
        </p:spPr>
      </p:pic>
      <p:sp>
        <p:nvSpPr>
          <p:cNvPr id="1403" name="文本"/>
          <p:cNvSpPr>
            <a:spLocks noGrp="1"/>
          </p:cNvSpPr>
          <p:nvPr>
            <p:ph type="ctrTitle"/>
          </p:nvPr>
        </p:nvSpPr>
        <p:spPr>
          <a:xfrm>
            <a:off x="13888077" y="3122663"/>
            <a:ext cx="1572687" cy="68547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705"/>
              </a:lnSpc>
            </a:pPr>
            <a:r>
              <a:rPr lang="zh-CN" altLang="en-US" sz="7254" b="0" i="0" u="none" spc="725" dirty="0"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1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2441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3711553" y="6323340"/>
            <a:ext cx="1949858" cy="1949858"/>
          </a:xfrm>
          <a:prstGeom prst="rect">
            <a:avLst/>
          </a:prstGeom>
        </p:spPr>
      </p:pic>
      <p:sp>
        <p:nvSpPr>
          <p:cNvPr id="2910" name="文本"/>
          <p:cNvSpPr>
            <a:spLocks noGrp="1"/>
          </p:cNvSpPr>
          <p:nvPr>
            <p:ph type="ctrTitle"/>
          </p:nvPr>
        </p:nvSpPr>
        <p:spPr>
          <a:xfrm>
            <a:off x="13888077" y="6729661"/>
            <a:ext cx="1572687" cy="69837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705"/>
              </a:lnSpc>
            </a:pPr>
            <a:r>
              <a:rPr lang="zh-CN" altLang="en-US" sz="7254" b="0" i="0" u="none" spc="725" dirty="0"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2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3948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3711553" y="9868305"/>
            <a:ext cx="1949858" cy="1949858"/>
          </a:xfrm>
          <a:prstGeom prst="rect">
            <a:avLst/>
          </a:prstGeom>
        </p:spPr>
      </p:pic>
      <p:sp>
        <p:nvSpPr>
          <p:cNvPr id="4417" name="文本"/>
          <p:cNvSpPr>
            <a:spLocks noGrp="1"/>
          </p:cNvSpPr>
          <p:nvPr>
            <p:ph type="ctrTitle"/>
          </p:nvPr>
        </p:nvSpPr>
        <p:spPr>
          <a:xfrm>
            <a:off x="13888077" y="10272961"/>
            <a:ext cx="1572687" cy="71127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705"/>
              </a:lnSpc>
            </a:pPr>
            <a:r>
              <a:rPr lang="zh-CN" altLang="en-US" sz="7254" b="0" i="0" u="none" spc="725" dirty="0"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3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5456" name="文本"/>
          <p:cNvSpPr>
            <a:spLocks noGrp="1"/>
          </p:cNvSpPr>
          <p:nvPr>
            <p:ph type="ctrTitle"/>
          </p:nvPr>
        </p:nvSpPr>
        <p:spPr>
          <a:xfrm>
            <a:off x="16376205" y="2668440"/>
            <a:ext cx="3092736" cy="5446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400"/>
              </a:lnSpc>
            </a:pPr>
            <a:r>
              <a:rPr lang="zh-CN" altLang="en-US" sz="4500" b="0" i="0" u="none" spc="0" dirty="0">
                <a:solidFill>
                  <a:srgbClr val="2C2B2E">
                    <a:alpha val="100000"/>
                  </a:srgbClr>
                </a:solidFill>
                <a:latin typeface="WenYue GuDianMingChaoTi (Authorization Required) JRFC" charset="-122"/>
                <a:ea typeface="WenYue GuDianMingChaoTi (Authorization Required) JRFC" charset="-122"/>
                <a:cs typeface="WenYue GuDianMingChaoTi (Authorization Required) JRFC" charset="-122"/>
              </a:rPr>
              <a:t>业务展示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6577" name="文本"/>
          <p:cNvSpPr>
            <a:spLocks noGrp="1"/>
          </p:cNvSpPr>
          <p:nvPr>
            <p:ph type="ctrTitle"/>
          </p:nvPr>
        </p:nvSpPr>
        <p:spPr>
          <a:xfrm>
            <a:off x="16376205" y="3547839"/>
            <a:ext cx="5749747" cy="80070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079"/>
              </a:lnSpc>
            </a:pPr>
            <a:r>
              <a:rPr lang="zh-CN" altLang="en-US" sz="2400" b="0" i="0" u="none" spc="480" dirty="0">
                <a:solidFill>
                  <a:srgbClr val="00000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我们携手共同告别了不平凡的2019年迎来我们携手共我们携手共同告别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8431" name="文本"/>
          <p:cNvSpPr>
            <a:spLocks noGrp="1"/>
          </p:cNvSpPr>
          <p:nvPr>
            <p:ph type="ctrTitle"/>
          </p:nvPr>
        </p:nvSpPr>
        <p:spPr>
          <a:xfrm>
            <a:off x="16376205" y="6348145"/>
            <a:ext cx="3092736" cy="5446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400"/>
              </a:lnSpc>
            </a:pPr>
            <a:r>
              <a:rPr lang="zh-CN" altLang="en-US" sz="4500" b="0" i="0" u="none" spc="0" dirty="0">
                <a:solidFill>
                  <a:srgbClr val="2C2B2E">
                    <a:alpha val="100000"/>
                  </a:srgbClr>
                </a:solidFill>
                <a:latin typeface="WenYue GuDianMingChaoTi (Authorization Required) JRFC" charset="-122"/>
                <a:ea typeface="WenYue GuDianMingChaoTi (Authorization Required) JRFC" charset="-122"/>
                <a:cs typeface="WenYue GuDianMingChaoTi (Authorization Required) JRFC" charset="-122"/>
              </a:rPr>
              <a:t>业务展示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9552" name="文本"/>
          <p:cNvSpPr>
            <a:spLocks noGrp="1"/>
          </p:cNvSpPr>
          <p:nvPr>
            <p:ph type="ctrTitle"/>
          </p:nvPr>
        </p:nvSpPr>
        <p:spPr>
          <a:xfrm>
            <a:off x="16376205" y="7228487"/>
            <a:ext cx="5749747" cy="80070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079"/>
              </a:lnSpc>
            </a:pPr>
            <a:r>
              <a:rPr lang="zh-CN" altLang="en-US" sz="2400" b="0" i="0" u="none" spc="480" dirty="0">
                <a:solidFill>
                  <a:srgbClr val="00000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我们携手共同告别了不平凡的2019年迎来我们携手共我们携手共同告别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1406" name="文本"/>
          <p:cNvSpPr>
            <a:spLocks noGrp="1"/>
          </p:cNvSpPr>
          <p:nvPr>
            <p:ph type="ctrTitle"/>
          </p:nvPr>
        </p:nvSpPr>
        <p:spPr>
          <a:xfrm>
            <a:off x="16376205" y="9797439"/>
            <a:ext cx="3092736" cy="5446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400"/>
              </a:lnSpc>
            </a:pPr>
            <a:r>
              <a:rPr lang="zh-CN" altLang="en-US" sz="4500" b="0" i="0" u="none" spc="0" dirty="0">
                <a:solidFill>
                  <a:srgbClr val="2C2B2E">
                    <a:alpha val="100000"/>
                  </a:srgbClr>
                </a:solidFill>
                <a:latin typeface="WenYue GuDianMingChaoTi (Authorization Required) JRFC" charset="-122"/>
                <a:ea typeface="WenYue GuDianMingChaoTi (Authorization Required) JRFC" charset="-122"/>
                <a:cs typeface="WenYue GuDianMingChaoTi (Authorization Required) JRFC" charset="-122"/>
              </a:rPr>
              <a:t>业务展示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2528" name="文本"/>
          <p:cNvSpPr>
            <a:spLocks noGrp="1"/>
          </p:cNvSpPr>
          <p:nvPr>
            <p:ph type="ctrTitle"/>
          </p:nvPr>
        </p:nvSpPr>
        <p:spPr>
          <a:xfrm>
            <a:off x="16376205" y="10672070"/>
            <a:ext cx="5749747" cy="80070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079"/>
              </a:lnSpc>
            </a:pPr>
            <a:r>
              <a:rPr lang="zh-CN" altLang="en-US" sz="2400" b="0" i="0" u="none" spc="480" dirty="0">
                <a:solidFill>
                  <a:srgbClr val="00000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我们携手共同告别了不平凡的2019年迎来我们携手共我们携手共同告别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4384" name="文本"/>
          <p:cNvSpPr>
            <a:spLocks noGrp="1"/>
          </p:cNvSpPr>
          <p:nvPr>
            <p:ph type="ctrTitle"/>
          </p:nvPr>
        </p:nvSpPr>
        <p:spPr>
          <a:xfrm>
            <a:off x="1320799" y="6923499"/>
            <a:ext cx="3134654" cy="66786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621"/>
              </a:lnSpc>
            </a:pPr>
            <a:r>
              <a:rPr lang="zh-CN" altLang="en-US" sz="5518" b="0" i="0" u="none" spc="71" dirty="0">
                <a:solidFill>
                  <a:srgbClr val="FFFFFF">
                    <a:alpha val="100000"/>
                  </a:srgbClr>
                </a:solidFill>
                <a:latin typeface="WenYue GuDianMingChaoTi (Authorization Required) JRFC" charset="-122"/>
                <a:ea typeface="WenYue GuDianMingChaoTi (Authorization Required) JRFC" charset="-122"/>
                <a:cs typeface="WenYue GuDianMingChaoTi (Authorization Required) JRFC" charset="-122"/>
              </a:rPr>
              <a:t>商业计划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5506" name="文本"/>
          <p:cNvSpPr>
            <a:spLocks noGrp="1"/>
          </p:cNvSpPr>
          <p:nvPr>
            <p:ph type="ctrTitle"/>
          </p:nvPr>
        </p:nvSpPr>
        <p:spPr>
          <a:xfrm>
            <a:off x="1231899" y="5419175"/>
            <a:ext cx="11793659" cy="99915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9095"/>
              </a:lnSpc>
            </a:pPr>
            <a:r>
              <a:rPr lang="zh-CN" altLang="en-US" sz="7579" b="0" i="0" u="none" spc="98" dirty="0"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Business plan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16554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1323309" y="8199393"/>
            <a:ext cx="2032090" cy="9539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3056300" y="5507602"/>
            <a:ext cx="1251683" cy="5518300"/>
          </a:xfrm>
          <a:prstGeom prst="rect">
            <a:avLst/>
          </a:prstGeom>
        </p:spPr>
      </p:pic>
      <p:sp>
        <p:nvSpPr>
          <p:cNvPr id="467" name="文本"/>
          <p:cNvSpPr>
            <a:spLocks noGrp="1"/>
          </p:cNvSpPr>
          <p:nvPr>
            <p:ph type="ctrTitle"/>
          </p:nvPr>
        </p:nvSpPr>
        <p:spPr>
          <a:xfrm>
            <a:off x="7237786" y="2530954"/>
            <a:ext cx="1928928" cy="4093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010"/>
              </a:lnSpc>
            </a:pPr>
            <a:r>
              <a:rPr lang="zh-CN" altLang="en-US" sz="4175" b="0" i="0" u="none" spc="417" dirty="0">
                <a:solidFill>
                  <a:srgbClr val="000000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78%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505" name="文本"/>
          <p:cNvSpPr>
            <a:spLocks noGrp="1"/>
          </p:cNvSpPr>
          <p:nvPr>
            <p:ph type="ctrTitle"/>
          </p:nvPr>
        </p:nvSpPr>
        <p:spPr>
          <a:xfrm>
            <a:off x="2716586" y="4867753"/>
            <a:ext cx="1928928" cy="4093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010"/>
              </a:lnSpc>
            </a:pPr>
            <a:r>
              <a:rPr lang="zh-CN" altLang="en-US" sz="4175" b="0" i="0" u="none" spc="417" dirty="0">
                <a:solidFill>
                  <a:srgbClr val="000000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45%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544" name="文本"/>
          <p:cNvSpPr>
            <a:spLocks noGrp="1"/>
          </p:cNvSpPr>
          <p:nvPr>
            <p:ph type="ctrTitle"/>
          </p:nvPr>
        </p:nvSpPr>
        <p:spPr>
          <a:xfrm>
            <a:off x="5066086" y="5959953"/>
            <a:ext cx="1928928" cy="4093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010"/>
              </a:lnSpc>
            </a:pPr>
            <a:r>
              <a:rPr lang="zh-CN" altLang="en-US" sz="4175" b="0" i="0" u="none" spc="417" dirty="0">
                <a:solidFill>
                  <a:srgbClr val="000000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32%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583" name="文本"/>
          <p:cNvSpPr>
            <a:spLocks noGrp="1"/>
          </p:cNvSpPr>
          <p:nvPr>
            <p:ph type="ctrTitle"/>
          </p:nvPr>
        </p:nvSpPr>
        <p:spPr>
          <a:xfrm>
            <a:off x="9409486" y="3546954"/>
            <a:ext cx="1928928" cy="4093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010"/>
              </a:lnSpc>
            </a:pPr>
            <a:r>
              <a:rPr lang="zh-CN" altLang="en-US" sz="4175" b="0" i="0" u="none" spc="417" dirty="0">
                <a:solidFill>
                  <a:srgbClr val="000000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68%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4622" name="文本"/>
          <p:cNvSpPr>
            <a:spLocks noGrp="1"/>
          </p:cNvSpPr>
          <p:nvPr>
            <p:ph type="ctrTitle"/>
          </p:nvPr>
        </p:nvSpPr>
        <p:spPr>
          <a:xfrm>
            <a:off x="13258487" y="4819708"/>
            <a:ext cx="4330202" cy="73538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854"/>
              </a:lnSpc>
            </a:pPr>
            <a:r>
              <a:rPr lang="zh-CN" altLang="en-US" sz="5712" b="0" i="0" u="none" spc="0" dirty="0">
                <a:solidFill>
                  <a:srgbClr val="2548B9">
                    <a:alpha val="100000"/>
                  </a:srgbClr>
                </a:solidFill>
                <a:latin typeface="WenYue GuDianMingChaoTi (Authorization Required) JRFC" charset="-122"/>
                <a:ea typeface="WenYue GuDianMingChaoTi (Authorization Required) JRFC" charset="-122"/>
                <a:cs typeface="WenYue GuDianMingChaoTi (Authorization Required) JRFC" charset="-122"/>
              </a:rPr>
              <a:t>推广手段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5743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2790443" y="4904885"/>
            <a:ext cx="99733" cy="1496787"/>
          </a:xfrm>
          <a:prstGeom prst="rect">
            <a:avLst/>
          </a:prstGeom>
        </p:spPr>
      </p:pic>
      <p:sp>
        <p:nvSpPr>
          <p:cNvPr id="6210" name="文本"/>
          <p:cNvSpPr>
            <a:spLocks noGrp="1"/>
          </p:cNvSpPr>
          <p:nvPr>
            <p:ph type="ctrTitle"/>
          </p:nvPr>
        </p:nvSpPr>
        <p:spPr>
          <a:xfrm>
            <a:off x="13249497" y="5753244"/>
            <a:ext cx="7659191" cy="56445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311"/>
              </a:lnSpc>
            </a:pPr>
            <a:r>
              <a:rPr lang="zh-CN" altLang="en-US" sz="5259" b="0" i="0" u="none" spc="525" dirty="0">
                <a:solidFill>
                  <a:srgbClr val="2548B9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Promotion means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7260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5404993" y="6681949"/>
            <a:ext cx="1251683" cy="4343953"/>
          </a:xfrm>
          <a:prstGeom prst="rect">
            <a:avLst/>
          </a:prstGeom>
        </p:spPr>
      </p:pic>
      <p:pic>
        <p:nvPicPr>
          <p:cNvPr id="7728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7578016" y="3200340"/>
            <a:ext cx="1251683" cy="7866992"/>
          </a:xfrm>
          <a:prstGeom prst="rect">
            <a:avLst/>
          </a:prstGeom>
        </p:spPr>
      </p:pic>
      <p:pic>
        <p:nvPicPr>
          <p:cNvPr id="8196" name="Picture" descr="Picture"/>
          <p:cNvPicPr>
            <a:picLocks noChangeAspect="1"/>
          </p:cNvPicPr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9755290" y="4259555"/>
            <a:ext cx="1251683" cy="6807778"/>
          </a:xfrm>
          <a:prstGeom prst="rect">
            <a:avLst/>
          </a:prstGeom>
        </p:spPr>
      </p:pic>
      <p:sp>
        <p:nvSpPr>
          <p:cNvPr id="8664" name="文本"/>
          <p:cNvSpPr>
            <a:spLocks noGrp="1"/>
          </p:cNvSpPr>
          <p:nvPr>
            <p:ph type="ctrTitle"/>
          </p:nvPr>
        </p:nvSpPr>
        <p:spPr>
          <a:xfrm>
            <a:off x="12788587" y="6902403"/>
            <a:ext cx="8878824" cy="235518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079"/>
              </a:lnSpc>
            </a:pPr>
            <a:r>
              <a:rPr lang="zh-CN" altLang="en-US" sz="2400" b="0" i="0" u="none" spc="480" dirty="0">
                <a:solidFill>
                  <a:srgbClr val="00000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我们携手共同告别了不平凡的2019年迎来我们携手共同告别了不平凡的</a:t>
            </a:r>
            <a:endParaRPr kumimoji="1" lang="zh-CN" altLang="en-US" sz="2000" dirty="0">
              <a:solidFill>
                <a:srgbClr val="000000"/>
              </a:solidFill>
            </a:endParaRPr>
          </a:p>
          <a:p>
            <a:pPr algn="l">
              <a:lnSpc>
                <a:spcPts val="4079"/>
              </a:lnSpc>
            </a:pPr>
            <a:endParaRPr kumimoji="1" lang="zh-CN" altLang="en-US" sz="2000" dirty="0">
              <a:solidFill>
                <a:srgbClr val="000000"/>
              </a:solidFill>
            </a:endParaRPr>
          </a:p>
          <a:p>
            <a:pPr algn="l">
              <a:lnSpc>
                <a:spcPts val="4079"/>
              </a:lnSpc>
            </a:pPr>
            <a:r>
              <a:rPr lang="zh-CN" altLang="en-US" sz="2400" b="0" i="0" u="none" spc="480" dirty="0">
                <a:solidFill>
                  <a:srgbClr val="00000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年迎来我们携手共同告别了不平凡的2019年迎我们携手共同告别了不平凡的2019年迎来我们携手共同告别了不</a:t>
            </a:r>
            <a:endParaRPr kumimoji="1" lang="zh-CN" altLang="en-US" sz="2000" dirty="0">
              <a:solidFill>
                <a:srgbClr val="000000"/>
              </a:solidFill>
            </a:endParaRPr>
          </a:p>
          <a:p>
            <a:pPr algn="l">
              <a:lnSpc>
                <a:spcPts val="4079"/>
              </a:lnSpc>
            </a:pPr>
            <a:endParaRPr kumimoji="1" lang="zh-CN" altLang="en-US" sz="2000" dirty="0">
              <a:solidFill>
                <a:srgbClr val="000000"/>
              </a:solidFill>
            </a:endParaRPr>
          </a:p>
          <a:p>
            <a:pPr algn="l">
              <a:lnSpc>
                <a:spcPts val="4079"/>
              </a:lnSpc>
            </a:pP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0" y="-368299"/>
            <a:ext cx="7180384" cy="14360768"/>
          </a:xfrm>
          <a:prstGeom prst="rect">
            <a:avLst/>
          </a:prstGeom>
        </p:spPr>
      </p:pic>
      <p:pic>
        <p:nvPicPr>
          <p:cNvPr id="462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4860404" y="1573695"/>
            <a:ext cx="17928661" cy="10752099"/>
          </a:xfrm>
          <a:prstGeom prst="rect">
            <a:avLst/>
          </a:prstGeom>
        </p:spPr>
      </p:pic>
      <p:pic>
        <p:nvPicPr>
          <p:cNvPr id="931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834771" y="2355010"/>
            <a:ext cx="8635439" cy="8635439"/>
          </a:xfrm>
          <a:prstGeom prst="rect">
            <a:avLst/>
          </a:prstGeom>
        </p:spPr>
      </p:pic>
      <p:sp>
        <p:nvSpPr>
          <p:cNvPr id="1398" name="文本"/>
          <p:cNvSpPr>
            <a:spLocks noGrp="1"/>
          </p:cNvSpPr>
          <p:nvPr>
            <p:ph type="ctrTitle"/>
          </p:nvPr>
        </p:nvSpPr>
        <p:spPr>
          <a:xfrm>
            <a:off x="12369799" y="4467967"/>
            <a:ext cx="5929175" cy="102422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12535"/>
              </a:lnSpc>
            </a:pPr>
            <a:r>
              <a:rPr lang="zh-CN" altLang="en-US" sz="10446" b="0" i="0" u="none" spc="0" dirty="0">
                <a:solidFill>
                  <a:srgbClr val="2548B9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PART.04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441" name="文本"/>
          <p:cNvSpPr>
            <a:spLocks noGrp="1"/>
          </p:cNvSpPr>
          <p:nvPr>
            <p:ph type="ctrTitle"/>
          </p:nvPr>
        </p:nvSpPr>
        <p:spPr>
          <a:xfrm>
            <a:off x="12369799" y="6328531"/>
            <a:ext cx="3744807" cy="85957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97"/>
              </a:lnSpc>
            </a:pPr>
            <a:r>
              <a:rPr lang="zh-CN" altLang="en-US" sz="6914" b="0" i="0" u="none" spc="89" dirty="0">
                <a:solidFill>
                  <a:srgbClr val="2548B9">
                    <a:alpha val="100000"/>
                  </a:srgbClr>
                </a:solidFill>
                <a:latin typeface="WenYue GuDianMingChaoTi (Authorization Required) JRFC" charset="-122"/>
                <a:ea typeface="WenYue GuDianMingChaoTi (Authorization Required) JRFC" charset="-122"/>
                <a:cs typeface="WenYue GuDianMingChaoTi (Authorization Required) JRFC" charset="-122"/>
              </a:rPr>
              <a:t>未来方向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563" name="文本"/>
          <p:cNvSpPr>
            <a:spLocks noGrp="1"/>
          </p:cNvSpPr>
          <p:nvPr>
            <p:ph type="ctrTitle"/>
          </p:nvPr>
        </p:nvSpPr>
        <p:spPr>
          <a:xfrm>
            <a:off x="12382499" y="7730032"/>
            <a:ext cx="7417612" cy="183702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079"/>
              </a:lnSpc>
            </a:pPr>
            <a:r>
              <a:rPr lang="zh-CN" altLang="en-US" sz="2400" b="0" i="0" u="none" spc="480" dirty="0">
                <a:solidFill>
                  <a:srgbClr val="00000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我们携手共同告别了不平凡的2019年迎来我们携手共同告别了不平凡的2019</a:t>
            </a:r>
            <a:endParaRPr kumimoji="1" lang="zh-CN" altLang="en-US" sz="2000" dirty="0">
              <a:solidFill>
                <a:srgbClr val="000000"/>
              </a:solidFill>
            </a:endParaRPr>
          </a:p>
          <a:p>
            <a:pPr algn="l">
              <a:lnSpc>
                <a:spcPts val="4079"/>
              </a:lnSpc>
            </a:pPr>
            <a:endParaRPr kumimoji="1" lang="zh-CN" altLang="en-US" sz="2000" dirty="0">
              <a:solidFill>
                <a:srgbClr val="000000"/>
              </a:solidFill>
            </a:endParaRPr>
          </a:p>
          <a:p>
            <a:pPr algn="l">
              <a:lnSpc>
                <a:spcPts val="4079"/>
              </a:lnSpc>
            </a:pPr>
            <a:r>
              <a:rPr lang="zh-CN" altLang="en-US" sz="2400" b="0" i="0" u="none" spc="480" dirty="0">
                <a:solidFill>
                  <a:srgbClr val="00000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年迎来我们携手共同告别了不平凡的2019年迎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16430620" y="571074"/>
            <a:ext cx="6509398" cy="12573851"/>
          </a:xfrm>
          <a:prstGeom prst="rect">
            <a:avLst/>
          </a:prstGeom>
        </p:spPr>
      </p:pic>
      <p:pic>
        <p:nvPicPr>
          <p:cNvPr id="468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3746964" y="3484495"/>
            <a:ext cx="4528288" cy="8747049"/>
          </a:xfrm>
          <a:prstGeom prst="rect">
            <a:avLst/>
          </a:prstGeom>
        </p:spPr>
      </p:pic>
      <p:sp>
        <p:nvSpPr>
          <p:cNvPr id="936" name="文本"/>
          <p:cNvSpPr>
            <a:spLocks noGrp="1"/>
          </p:cNvSpPr>
          <p:nvPr>
            <p:ph type="ctrTitle"/>
          </p:nvPr>
        </p:nvSpPr>
        <p:spPr>
          <a:xfrm>
            <a:off x="2358825" y="3938469"/>
            <a:ext cx="4330202" cy="69132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854"/>
              </a:lnSpc>
            </a:pPr>
            <a:r>
              <a:rPr lang="zh-CN" altLang="en-US" sz="5712" b="0" i="0" u="none" spc="0" dirty="0">
                <a:solidFill>
                  <a:srgbClr val="2548B9">
                    <a:alpha val="100000"/>
                  </a:srgbClr>
                </a:solidFill>
                <a:latin typeface="WenYue GuDianMingChaoTi (Authorization Required) JRFC" charset="-122"/>
                <a:ea typeface="WenYue GuDianMingChaoTi (Authorization Required) JRFC" charset="-122"/>
                <a:cs typeface="WenYue GuDianMingChaoTi (Authorization Required) JRFC" charset="-122"/>
              </a:rPr>
              <a:t>商业计划​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056" name="文本"/>
          <p:cNvSpPr>
            <a:spLocks noGrp="1"/>
          </p:cNvSpPr>
          <p:nvPr>
            <p:ph type="ctrTitle"/>
          </p:nvPr>
        </p:nvSpPr>
        <p:spPr>
          <a:xfrm>
            <a:off x="2358825" y="2413887"/>
            <a:ext cx="10579498" cy="71231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718"/>
              </a:lnSpc>
            </a:pPr>
            <a:r>
              <a:rPr lang="zh-CN" altLang="en-US" sz="7265" b="0" i="0" u="none" spc="726" dirty="0">
                <a:solidFill>
                  <a:srgbClr val="2548B9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BUSINESS PLAN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104" name="文本"/>
          <p:cNvSpPr>
            <a:spLocks noGrp="1"/>
          </p:cNvSpPr>
          <p:nvPr>
            <p:ph type="ctrTitle"/>
          </p:nvPr>
        </p:nvSpPr>
        <p:spPr>
          <a:xfrm>
            <a:off x="2358825" y="5323033"/>
            <a:ext cx="8878824" cy="235518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079"/>
              </a:lnSpc>
            </a:pPr>
            <a:r>
              <a:rPr lang="zh-CN" altLang="en-US" sz="2400" b="0" i="0" u="none" spc="480" dirty="0">
                <a:solidFill>
                  <a:srgbClr val="00000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我们携手共同告别了不平凡的2019年迎来我们携手共同告别了不平凡的</a:t>
            </a:r>
            <a:endParaRPr kumimoji="1" lang="zh-CN" altLang="en-US" sz="2000" dirty="0">
              <a:solidFill>
                <a:srgbClr val="000000"/>
              </a:solidFill>
            </a:endParaRPr>
          </a:p>
          <a:p>
            <a:pPr algn="l">
              <a:lnSpc>
                <a:spcPts val="4079"/>
              </a:lnSpc>
            </a:pPr>
            <a:endParaRPr kumimoji="1" lang="zh-CN" altLang="en-US" sz="2000" dirty="0">
              <a:solidFill>
                <a:srgbClr val="000000"/>
              </a:solidFill>
            </a:endParaRPr>
          </a:p>
          <a:p>
            <a:pPr algn="l">
              <a:lnSpc>
                <a:spcPts val="4079"/>
              </a:lnSpc>
            </a:pPr>
            <a:r>
              <a:rPr lang="zh-CN" altLang="en-US" sz="2400" b="0" i="0" u="none" spc="480" dirty="0">
                <a:solidFill>
                  <a:srgbClr val="00000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年迎来我们携手共同告别了不平凡的2019年迎我们携手共同告别了不平凡的2019年迎来我们携手共同告别了不</a:t>
            </a:r>
            <a:endParaRPr kumimoji="1" lang="zh-CN" altLang="en-US" sz="2000" dirty="0">
              <a:solidFill>
                <a:srgbClr val="000000"/>
              </a:solidFill>
            </a:endParaRPr>
          </a:p>
          <a:p>
            <a:pPr algn="l">
              <a:lnSpc>
                <a:spcPts val="4079"/>
              </a:lnSpc>
            </a:pPr>
            <a:endParaRPr kumimoji="1" lang="zh-CN" altLang="en-US" sz="2000" dirty="0">
              <a:solidFill>
                <a:srgbClr val="000000"/>
              </a:solidFill>
            </a:endParaRPr>
          </a:p>
          <a:p>
            <a:pPr algn="l">
              <a:lnSpc>
                <a:spcPts val="4079"/>
              </a:lnSpc>
            </a:pP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8226" name="文本"/>
          <p:cNvSpPr>
            <a:spLocks noGrp="1"/>
          </p:cNvSpPr>
          <p:nvPr>
            <p:ph type="ctrTitle"/>
          </p:nvPr>
        </p:nvSpPr>
        <p:spPr>
          <a:xfrm>
            <a:off x="2352307" y="9211479"/>
            <a:ext cx="3092736" cy="47061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759"/>
              </a:lnSpc>
            </a:pPr>
            <a:r>
              <a:rPr lang="zh-CN" altLang="en-US" sz="4800" b="0" i="0" u="none" spc="0" dirty="0">
                <a:solidFill>
                  <a:srgbClr val="2548B9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01.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9261" name="文本"/>
          <p:cNvSpPr>
            <a:spLocks noGrp="1"/>
          </p:cNvSpPr>
          <p:nvPr>
            <p:ph type="ctrTitle"/>
          </p:nvPr>
        </p:nvSpPr>
        <p:spPr>
          <a:xfrm>
            <a:off x="2352307" y="10180133"/>
            <a:ext cx="3569208" cy="79796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079"/>
              </a:lnSpc>
            </a:pPr>
            <a:r>
              <a:rPr lang="zh-CN" altLang="en-US" sz="2400" b="0" i="0" u="none" spc="480" dirty="0">
                <a:solidFill>
                  <a:srgbClr val="00000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我们携手共同告别了不平凡的2019年迎来我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0713" name="文本"/>
          <p:cNvSpPr>
            <a:spLocks noGrp="1"/>
          </p:cNvSpPr>
          <p:nvPr>
            <p:ph type="ctrTitle"/>
          </p:nvPr>
        </p:nvSpPr>
        <p:spPr>
          <a:xfrm>
            <a:off x="7660907" y="9211479"/>
            <a:ext cx="3092736" cy="47061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759"/>
              </a:lnSpc>
            </a:pPr>
            <a:r>
              <a:rPr lang="zh-CN" altLang="en-US" sz="4800" b="0" i="0" u="none" spc="0" dirty="0">
                <a:solidFill>
                  <a:srgbClr val="2548B9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02.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1749" name="文本"/>
          <p:cNvSpPr>
            <a:spLocks noGrp="1"/>
          </p:cNvSpPr>
          <p:nvPr>
            <p:ph type="ctrTitle"/>
          </p:nvPr>
        </p:nvSpPr>
        <p:spPr>
          <a:xfrm>
            <a:off x="7668441" y="10180133"/>
            <a:ext cx="3569208" cy="79796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079"/>
              </a:lnSpc>
            </a:pPr>
            <a:r>
              <a:rPr lang="zh-CN" altLang="en-US" sz="2400" b="0" i="0" u="none" spc="480" dirty="0">
                <a:solidFill>
                  <a:srgbClr val="00000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我们携手共同告别了不平凡的2019年迎来我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925917" y="5407935"/>
            <a:ext cx="22532164" cy="9636426"/>
          </a:xfrm>
          <a:prstGeom prst="rect">
            <a:avLst/>
          </a:prstGeom>
        </p:spPr>
      </p:pic>
      <p:pic>
        <p:nvPicPr>
          <p:cNvPr id="467" name="Picture" descr="Picture"/>
          <p:cNvPicPr>
            <a:picLocks noChangeAspect="1"/>
          </p:cNvPicPr>
          <p:nvPr/>
        </p:nvPicPr>
        <p:blipFill>
          <a:blip r:embed="rId3" cstate="print">
            <a:alphaModFix amt="85000"/>
          </a:blip>
          <a:stretch>
            <a:fillRect/>
          </a:stretch>
        </p:blipFill>
        <p:spPr>
          <a:xfrm>
            <a:off x="2823597" y="2212898"/>
            <a:ext cx="18736804" cy="8013248"/>
          </a:xfrm>
          <a:prstGeom prst="rect">
            <a:avLst/>
          </a:prstGeom>
        </p:spPr>
      </p:pic>
      <p:sp>
        <p:nvSpPr>
          <p:cNvPr id="934" name="文本"/>
          <p:cNvSpPr>
            <a:spLocks noGrp="1"/>
          </p:cNvSpPr>
          <p:nvPr>
            <p:ph type="ctrTitle"/>
          </p:nvPr>
        </p:nvSpPr>
        <p:spPr>
          <a:xfrm>
            <a:off x="5878863" y="2964344"/>
            <a:ext cx="3547195" cy="59386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193"/>
              </a:lnSpc>
            </a:pPr>
            <a:r>
              <a:rPr lang="zh-CN" altLang="en-US" sz="5161" b="0" i="0" u="none" spc="0" dirty="0">
                <a:solidFill>
                  <a:srgbClr val="FFFFFF">
                    <a:alpha val="100000"/>
                  </a:srgbClr>
                </a:solidFill>
                <a:latin typeface="WenYue GuDianMingChaoTi (Authorization Required) JRFC" charset="-122"/>
                <a:ea typeface="WenYue GuDianMingChaoTi (Authorization Required) JRFC" charset="-122"/>
                <a:cs typeface="WenYue GuDianMingChaoTi (Authorization Required) JRFC" charset="-122"/>
              </a:rPr>
              <a:t>计划展示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053" name="文本"/>
          <p:cNvSpPr>
            <a:spLocks noGrp="1"/>
          </p:cNvSpPr>
          <p:nvPr>
            <p:ph type="ctrTitle"/>
          </p:nvPr>
        </p:nvSpPr>
        <p:spPr>
          <a:xfrm>
            <a:off x="5878863" y="4038377"/>
            <a:ext cx="11071251" cy="80070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079"/>
              </a:lnSpc>
            </a:pPr>
            <a:r>
              <a:rPr lang="zh-CN" altLang="en-US" sz="2400" b="0" i="0" u="none" spc="480" dirty="0">
                <a:solidFill>
                  <a:srgbClr val="00000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我们携手共同告别了不平凡的2019年迎来我们携手共我们携手共同告别我们携手共同告别了不平凡的2019年迎来我们携手共我们携手共同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4328" name="文本"/>
          <p:cNvSpPr>
            <a:spLocks noGrp="1"/>
          </p:cNvSpPr>
          <p:nvPr>
            <p:ph type="ctrTitle"/>
          </p:nvPr>
        </p:nvSpPr>
        <p:spPr>
          <a:xfrm>
            <a:off x="5878863" y="6926489"/>
            <a:ext cx="3547195" cy="59386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193"/>
              </a:lnSpc>
            </a:pPr>
            <a:r>
              <a:rPr lang="zh-CN" altLang="en-US" sz="5161" b="0" i="0" u="none" spc="0" dirty="0">
                <a:solidFill>
                  <a:srgbClr val="FFFFFF">
                    <a:alpha val="100000"/>
                  </a:srgbClr>
                </a:solidFill>
                <a:latin typeface="WenYue GuDianMingChaoTi (Authorization Required) JRFC" charset="-122"/>
                <a:ea typeface="WenYue GuDianMingChaoTi (Authorization Required) JRFC" charset="-122"/>
                <a:cs typeface="WenYue GuDianMingChaoTi (Authorization Required) JRFC" charset="-122"/>
              </a:rPr>
              <a:t>计划展示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5448" name="文本"/>
          <p:cNvSpPr>
            <a:spLocks noGrp="1"/>
          </p:cNvSpPr>
          <p:nvPr>
            <p:ph type="ctrTitle"/>
          </p:nvPr>
        </p:nvSpPr>
        <p:spPr>
          <a:xfrm>
            <a:off x="5880099" y="7996477"/>
            <a:ext cx="11071251" cy="80070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079"/>
              </a:lnSpc>
            </a:pPr>
            <a:r>
              <a:rPr lang="zh-CN" altLang="en-US" sz="2400" b="0" i="0" u="none" spc="480" dirty="0">
                <a:solidFill>
                  <a:srgbClr val="00000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我们携手共同告别了不平凡的2019年迎来我们携手共我们携手共同告别我们携手共同告别了不平凡的2019年迎来我们携手共我们携手共同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7723" name="文本"/>
          <p:cNvSpPr>
            <a:spLocks noGrp="1"/>
          </p:cNvSpPr>
          <p:nvPr>
            <p:ph type="ctrTitle"/>
          </p:nvPr>
        </p:nvSpPr>
        <p:spPr>
          <a:xfrm>
            <a:off x="4394199" y="3541615"/>
            <a:ext cx="1896383" cy="80080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9801"/>
              </a:lnSpc>
            </a:pPr>
            <a:r>
              <a:rPr lang="zh-CN" altLang="en-US" sz="8167" b="0" i="0" u="none" spc="0" dirty="0"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01.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8758" name="文本"/>
          <p:cNvSpPr>
            <a:spLocks noGrp="1"/>
          </p:cNvSpPr>
          <p:nvPr>
            <p:ph type="ctrTitle"/>
          </p:nvPr>
        </p:nvSpPr>
        <p:spPr>
          <a:xfrm>
            <a:off x="4394199" y="7402415"/>
            <a:ext cx="1896383" cy="80080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9801"/>
              </a:lnSpc>
            </a:pPr>
            <a:r>
              <a:rPr lang="zh-CN" altLang="en-US" sz="8167" b="0" i="0" u="none" spc="0" dirty="0"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02.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-419887" y="3263026"/>
            <a:ext cx="25529593" cy="8370814"/>
          </a:xfrm>
          <a:prstGeom prst="rect">
            <a:avLst/>
          </a:prstGeom>
        </p:spPr>
      </p:pic>
      <p:sp>
        <p:nvSpPr>
          <p:cNvPr id="468" name="文本"/>
          <p:cNvSpPr>
            <a:spLocks noGrp="1"/>
          </p:cNvSpPr>
          <p:nvPr>
            <p:ph type="ctrTitle"/>
          </p:nvPr>
        </p:nvSpPr>
        <p:spPr>
          <a:xfrm>
            <a:off x="5857585" y="339583"/>
            <a:ext cx="12668827" cy="10191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2474"/>
              </a:lnSpc>
            </a:pPr>
            <a:r>
              <a:rPr lang="zh-CN" altLang="en-US" sz="10395" b="0" i="0" u="none" spc="654" dirty="0">
                <a:solidFill>
                  <a:srgbClr val="2548B9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CONTENTS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1514" name="Picture" descr="Picture"/>
          <p:cNvPicPr>
            <a:picLocks noChangeAspect="1"/>
          </p:cNvPicPr>
          <p:nvPr/>
        </p:nvPicPr>
        <p:blipFill>
          <a:blip r:embed="rId3" cstate="print">
            <a:alphaModFix amt="91000"/>
          </a:blip>
          <a:stretch>
            <a:fillRect/>
          </a:stretch>
        </p:blipFill>
        <p:spPr>
          <a:xfrm>
            <a:off x="-1145594" y="3289305"/>
            <a:ext cx="25529593" cy="8370814"/>
          </a:xfrm>
          <a:prstGeom prst="rect">
            <a:avLst/>
          </a:prstGeom>
        </p:spPr>
      </p:pic>
      <p:pic>
        <p:nvPicPr>
          <p:cNvPr id="1983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4382813" y="4870254"/>
            <a:ext cx="1294524" cy="1294524"/>
          </a:xfrm>
          <a:prstGeom prst="rect">
            <a:avLst/>
          </a:prstGeom>
        </p:spPr>
      </p:pic>
      <p:pic>
        <p:nvPicPr>
          <p:cNvPr id="2451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9082439" y="4852653"/>
            <a:ext cx="1294524" cy="1294524"/>
          </a:xfrm>
          <a:prstGeom prst="rect">
            <a:avLst/>
          </a:prstGeom>
        </p:spPr>
      </p:pic>
      <p:pic>
        <p:nvPicPr>
          <p:cNvPr id="2919" name="Picture" descr="Picture"/>
          <p:cNvPicPr>
            <a:picLocks noChangeAspect="1"/>
          </p:cNvPicPr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13588105" y="4870254"/>
            <a:ext cx="1294524" cy="1294524"/>
          </a:xfrm>
          <a:prstGeom prst="rect">
            <a:avLst/>
          </a:prstGeom>
        </p:spPr>
      </p:pic>
      <p:pic>
        <p:nvPicPr>
          <p:cNvPr id="3388" name="Picture" descr="Picture"/>
          <p:cNvPicPr>
            <a:picLocks noChangeAspect="1"/>
          </p:cNvPicPr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>
            <a:off x="18267821" y="4871922"/>
            <a:ext cx="1294524" cy="1294524"/>
          </a:xfrm>
          <a:prstGeom prst="rect">
            <a:avLst/>
          </a:prstGeom>
        </p:spPr>
      </p:pic>
      <p:pic>
        <p:nvPicPr>
          <p:cNvPr id="3857" name="Picture" descr="Picture"/>
          <p:cNvPicPr>
            <a:picLocks noChangeAspect="1"/>
          </p:cNvPicPr>
          <p:nvPr/>
        </p:nvPicPr>
        <p:blipFill>
          <a:blip r:embed="rId8" cstate="print">
            <a:alphaModFix/>
          </a:blip>
          <a:stretch>
            <a:fillRect/>
          </a:stretch>
        </p:blipFill>
        <p:spPr>
          <a:xfrm>
            <a:off x="4431861" y="6551910"/>
            <a:ext cx="1196427" cy="19268"/>
          </a:xfrm>
          <a:prstGeom prst="rect">
            <a:avLst/>
          </a:prstGeom>
        </p:spPr>
      </p:pic>
      <p:pic>
        <p:nvPicPr>
          <p:cNvPr id="4323" name="Picture" descr="Picture"/>
          <p:cNvPicPr>
            <a:picLocks noChangeAspect="1"/>
          </p:cNvPicPr>
          <p:nvPr/>
        </p:nvPicPr>
        <p:blipFill>
          <a:blip r:embed="rId8" cstate="print">
            <a:alphaModFix/>
          </a:blip>
          <a:stretch>
            <a:fillRect/>
          </a:stretch>
        </p:blipFill>
        <p:spPr>
          <a:xfrm>
            <a:off x="9082439" y="6534308"/>
            <a:ext cx="1196427" cy="19268"/>
          </a:xfrm>
          <a:prstGeom prst="rect">
            <a:avLst/>
          </a:prstGeom>
        </p:spPr>
      </p:pic>
      <p:pic>
        <p:nvPicPr>
          <p:cNvPr id="4789" name="Picture" descr="Picture"/>
          <p:cNvPicPr>
            <a:picLocks noChangeAspect="1"/>
          </p:cNvPicPr>
          <p:nvPr/>
        </p:nvPicPr>
        <p:blipFill>
          <a:blip r:embed="rId8" cstate="print">
            <a:alphaModFix/>
          </a:blip>
          <a:stretch>
            <a:fillRect/>
          </a:stretch>
        </p:blipFill>
        <p:spPr>
          <a:xfrm>
            <a:off x="13672187" y="6551910"/>
            <a:ext cx="1196427" cy="19268"/>
          </a:xfrm>
          <a:prstGeom prst="rect">
            <a:avLst/>
          </a:prstGeom>
        </p:spPr>
      </p:pic>
      <p:pic>
        <p:nvPicPr>
          <p:cNvPr id="5257" name="Picture" descr="Picture"/>
          <p:cNvPicPr>
            <a:picLocks noChangeAspect="1"/>
          </p:cNvPicPr>
          <p:nvPr/>
        </p:nvPicPr>
        <p:blipFill>
          <a:blip r:embed="rId8" cstate="print">
            <a:alphaModFix/>
          </a:blip>
          <a:stretch>
            <a:fillRect/>
          </a:stretch>
        </p:blipFill>
        <p:spPr>
          <a:xfrm>
            <a:off x="18335939" y="6553577"/>
            <a:ext cx="1196427" cy="19268"/>
          </a:xfrm>
          <a:prstGeom prst="rect">
            <a:avLst/>
          </a:prstGeom>
        </p:spPr>
      </p:pic>
      <p:sp>
        <p:nvSpPr>
          <p:cNvPr id="5725" name="文本"/>
          <p:cNvSpPr>
            <a:spLocks noGrp="1"/>
          </p:cNvSpPr>
          <p:nvPr>
            <p:ph type="ctrTitle"/>
          </p:nvPr>
        </p:nvSpPr>
        <p:spPr>
          <a:xfrm>
            <a:off x="3886199" y="7081214"/>
            <a:ext cx="2599439" cy="59435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759"/>
              </a:lnSpc>
            </a:pPr>
            <a:r>
              <a:rPr lang="zh-CN" altLang="en-US" sz="4800" b="0" i="0" u="none" spc="62" dirty="0">
                <a:solidFill>
                  <a:srgbClr val="FFFFFF">
                    <a:alpha val="100000"/>
                  </a:srgbClr>
                </a:solidFill>
                <a:latin typeface="WenYue GuDianMingChaoTi (Authorization Required) JRFC" charset="-122"/>
                <a:ea typeface="WenYue GuDianMingChaoTi (Authorization Required) JRFC" charset="-122"/>
                <a:cs typeface="WenYue GuDianMingChaoTi (Authorization Required) JRFC" charset="-122"/>
              </a:rPr>
              <a:t>企业介绍​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6849" name="文本"/>
          <p:cNvSpPr>
            <a:spLocks noGrp="1"/>
          </p:cNvSpPr>
          <p:nvPr>
            <p:ph type="ctrTitle"/>
          </p:nvPr>
        </p:nvSpPr>
        <p:spPr>
          <a:xfrm>
            <a:off x="8331199" y="7073835"/>
            <a:ext cx="3055481" cy="57905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759"/>
              </a:lnSpc>
            </a:pPr>
            <a:r>
              <a:rPr lang="zh-CN" altLang="en-US" sz="4800" b="0" i="0" u="none" spc="62" dirty="0">
                <a:solidFill>
                  <a:srgbClr val="FFFFFF">
                    <a:alpha val="100000"/>
                  </a:srgbClr>
                </a:solidFill>
                <a:latin typeface="WenYue GuDianMingChaoTi (Authorization Required) JRFC" charset="-122"/>
                <a:ea typeface="WenYue GuDianMingChaoTi (Authorization Required) JRFC" charset="-122"/>
                <a:cs typeface="WenYue GuDianMingChaoTi (Authorization Required) JRFC" charset="-122"/>
              </a:rPr>
              <a:t>商务发展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7972" name="文本"/>
          <p:cNvSpPr>
            <a:spLocks noGrp="1"/>
          </p:cNvSpPr>
          <p:nvPr>
            <p:ph type="ctrTitle"/>
          </p:nvPr>
        </p:nvSpPr>
        <p:spPr>
          <a:xfrm>
            <a:off x="13042899" y="7047788"/>
            <a:ext cx="2599439" cy="55229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759"/>
              </a:lnSpc>
            </a:pPr>
            <a:r>
              <a:rPr lang="zh-CN" altLang="en-US" sz="4800" b="0" i="0" u="none" spc="62" dirty="0">
                <a:solidFill>
                  <a:srgbClr val="FFFFFF">
                    <a:alpha val="100000"/>
                  </a:srgbClr>
                </a:solidFill>
                <a:latin typeface="WenYue GuDianMingChaoTi (Authorization Required) JRFC" charset="-122"/>
                <a:ea typeface="WenYue GuDianMingChaoTi (Authorization Required) JRFC" charset="-122"/>
                <a:cs typeface="WenYue GuDianMingChaoTi (Authorization Required) JRFC" charset="-122"/>
              </a:rPr>
              <a:t>项目计划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9096" name="文本"/>
          <p:cNvSpPr>
            <a:spLocks noGrp="1"/>
          </p:cNvSpPr>
          <p:nvPr>
            <p:ph type="ctrTitle"/>
          </p:nvPr>
        </p:nvSpPr>
        <p:spPr>
          <a:xfrm>
            <a:off x="17665699" y="7082303"/>
            <a:ext cx="2599439" cy="59666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759"/>
              </a:lnSpc>
            </a:pPr>
            <a:r>
              <a:rPr lang="zh-CN" altLang="en-US" sz="4800" b="0" i="0" u="none" spc="62" dirty="0">
                <a:solidFill>
                  <a:srgbClr val="FFFFFF">
                    <a:alpha val="100000"/>
                  </a:srgbClr>
                </a:solidFill>
                <a:latin typeface="WenYue GuDianMingChaoTi (Authorization Required) JRFC" charset="-122"/>
                <a:ea typeface="WenYue GuDianMingChaoTi (Authorization Required) JRFC" charset="-122"/>
                <a:cs typeface="WenYue GuDianMingChaoTi (Authorization Required) JRFC" charset="-122"/>
              </a:rPr>
              <a:t>未来方向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0220" name="文本"/>
          <p:cNvSpPr>
            <a:spLocks noGrp="1"/>
          </p:cNvSpPr>
          <p:nvPr>
            <p:ph type="ctrTitle"/>
          </p:nvPr>
        </p:nvSpPr>
        <p:spPr>
          <a:xfrm>
            <a:off x="5206999" y="2065832"/>
            <a:ext cx="13270383" cy="28254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079"/>
              </a:lnSpc>
            </a:pPr>
            <a:r>
              <a:rPr lang="zh-CN" altLang="en-US" sz="2400" b="0" i="0" u="none" spc="480" dirty="0">
                <a:solidFill>
                  <a:srgbClr val="00000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我们携手共同告别了不平凡的2019年迎来了令人期待的我们携手共同告别了不平凡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1692" name="文本"/>
          <p:cNvSpPr>
            <a:spLocks noGrp="1"/>
          </p:cNvSpPr>
          <p:nvPr>
            <p:ph type="ctrTitle"/>
          </p:nvPr>
        </p:nvSpPr>
        <p:spPr>
          <a:xfrm>
            <a:off x="3505570" y="8233090"/>
            <a:ext cx="3393948" cy="79796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079"/>
              </a:lnSpc>
            </a:pPr>
            <a:r>
              <a:rPr lang="zh-CN" altLang="en-US" sz="2400" b="0" i="0" u="none" spc="480" dirty="0">
                <a:solidFill>
                  <a:srgbClr val="00000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我们携手共同告别了不平凡的2019年迎来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2755" name="文本"/>
          <p:cNvSpPr>
            <a:spLocks noGrp="1"/>
          </p:cNvSpPr>
          <p:nvPr>
            <p:ph type="ctrTitle"/>
          </p:nvPr>
        </p:nvSpPr>
        <p:spPr>
          <a:xfrm>
            <a:off x="8167659" y="8233090"/>
            <a:ext cx="3393948" cy="79796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079"/>
              </a:lnSpc>
            </a:pPr>
            <a:r>
              <a:rPr lang="zh-CN" altLang="en-US" sz="2400" b="0" i="0" u="none" spc="480" dirty="0">
                <a:solidFill>
                  <a:srgbClr val="00000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我们携手共同告别了不平凡的2019年迎来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3818" name="文本"/>
          <p:cNvSpPr>
            <a:spLocks noGrp="1"/>
          </p:cNvSpPr>
          <p:nvPr>
            <p:ph type="ctrTitle"/>
          </p:nvPr>
        </p:nvSpPr>
        <p:spPr>
          <a:xfrm>
            <a:off x="12823580" y="8233090"/>
            <a:ext cx="3393948" cy="79796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079"/>
              </a:lnSpc>
            </a:pPr>
            <a:r>
              <a:rPr lang="zh-CN" altLang="en-US" sz="2400" b="0" i="0" u="none" spc="480" dirty="0">
                <a:solidFill>
                  <a:srgbClr val="00000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我们携手共同告别了不平凡的2019年迎来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4882" name="文本"/>
          <p:cNvSpPr>
            <a:spLocks noGrp="1"/>
          </p:cNvSpPr>
          <p:nvPr>
            <p:ph type="ctrTitle"/>
          </p:nvPr>
        </p:nvSpPr>
        <p:spPr>
          <a:xfrm>
            <a:off x="17484480" y="8233090"/>
            <a:ext cx="3393948" cy="79796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079"/>
              </a:lnSpc>
            </a:pPr>
            <a:r>
              <a:rPr lang="zh-CN" altLang="en-US" sz="2400" b="0" i="0" u="none" spc="480" dirty="0">
                <a:solidFill>
                  <a:srgbClr val="00000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我们携手共同告别了不平凡的2019年迎来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 amt="80000"/>
          </a:blip>
          <a:stretch>
            <a:fillRect/>
          </a:stretch>
        </p:blipFill>
        <p:spPr>
          <a:xfrm>
            <a:off x="-204297" y="-112228"/>
            <a:ext cx="25256655" cy="13874445"/>
          </a:xfrm>
          <a:prstGeom prst="rect">
            <a:avLst/>
          </a:prstGeom>
        </p:spPr>
      </p:pic>
      <p:pic>
        <p:nvPicPr>
          <p:cNvPr id="468" name="Picture" descr="Picture"/>
          <p:cNvPicPr>
            <a:picLocks noChangeAspect="1"/>
          </p:cNvPicPr>
          <p:nvPr/>
        </p:nvPicPr>
        <p:blipFill>
          <a:blip r:embed="rId3" cstate="print">
            <a:alphaModFix amt="15000"/>
          </a:blip>
          <a:stretch>
            <a:fillRect/>
          </a:stretch>
        </p:blipFill>
        <p:spPr>
          <a:xfrm>
            <a:off x="-204297" y="0"/>
            <a:ext cx="25256655" cy="13874445"/>
          </a:xfrm>
          <a:prstGeom prst="rect">
            <a:avLst/>
          </a:prstGeom>
        </p:spPr>
      </p:pic>
      <p:sp>
        <p:nvSpPr>
          <p:cNvPr id="930" name="文本"/>
          <p:cNvSpPr>
            <a:spLocks noGrp="1"/>
          </p:cNvSpPr>
          <p:nvPr>
            <p:ph type="ctrTitle"/>
          </p:nvPr>
        </p:nvSpPr>
        <p:spPr>
          <a:xfrm>
            <a:off x="2095499" y="3372890"/>
            <a:ext cx="15038536" cy="191751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23469"/>
              </a:lnSpc>
            </a:pPr>
            <a:r>
              <a:rPr lang="zh-CN" altLang="en-US" sz="19557" b="0" i="0" u="none" spc="0" dirty="0"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THANK YOU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1974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7881214" y="4656624"/>
            <a:ext cx="2732709" cy="193221"/>
          </a:xfrm>
          <a:prstGeom prst="rect">
            <a:avLst/>
          </a:prstGeom>
        </p:spPr>
      </p:pic>
      <p:sp>
        <p:nvSpPr>
          <p:cNvPr id="2442" name="文本"/>
          <p:cNvSpPr>
            <a:spLocks noGrp="1"/>
          </p:cNvSpPr>
          <p:nvPr>
            <p:ph type="ctrTitle"/>
          </p:nvPr>
        </p:nvSpPr>
        <p:spPr>
          <a:xfrm>
            <a:off x="2095499" y="6052789"/>
            <a:ext cx="14972515" cy="151806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13939"/>
              </a:lnSpc>
            </a:pPr>
            <a:r>
              <a:rPr lang="zh-CN" altLang="en-US" sz="11616" b="0" i="0" u="none" spc="0" dirty="0">
                <a:solidFill>
                  <a:srgbClr val="FFFFFF">
                    <a:alpha val="100000"/>
                  </a:srgbClr>
                </a:solidFill>
                <a:latin typeface="WenYue GuDianMingChaoTi (Authorization Required) JRFC" charset="-122"/>
                <a:ea typeface="WenYue GuDianMingChaoTi (Authorization Required) JRFC" charset="-122"/>
                <a:cs typeface="WenYue GuDianMingChaoTi (Authorization Required) JRFC" charset="-122"/>
              </a:rPr>
              <a:t>感谢欣赏欢迎指导​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3571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2265932" y="8454477"/>
            <a:ext cx="2264424" cy="768317"/>
          </a:xfrm>
          <a:prstGeom prst="rect">
            <a:avLst/>
          </a:prstGeom>
        </p:spPr>
      </p:pic>
      <p:sp>
        <p:nvSpPr>
          <p:cNvPr id="4038" name="文本"/>
          <p:cNvSpPr>
            <a:spLocks noGrp="1"/>
          </p:cNvSpPr>
          <p:nvPr>
            <p:ph type="ctrTitle"/>
          </p:nvPr>
        </p:nvSpPr>
        <p:spPr>
          <a:xfrm>
            <a:off x="2489199" y="8587350"/>
            <a:ext cx="1997840" cy="41480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032"/>
              </a:lnSpc>
            </a:pPr>
            <a:r>
              <a:rPr lang="zh-CN" altLang="en-US" sz="3360" b="0" i="0" u="none" spc="504" dirty="0">
                <a:solidFill>
                  <a:srgbClr val="2548B9">
                    <a:alpha val="100000"/>
                  </a:srgbClr>
                </a:solidFill>
                <a:latin typeface="WenYue GuDianMingChaoTi (Authorization Required) JRFC" charset="-122"/>
                <a:ea typeface="WenYue GuDianMingChaoTi (Authorization Required) JRFC" charset="-122"/>
                <a:cs typeface="WenYue GuDianMingChaoTi (Authorization Required) JRFC" charset="-122"/>
              </a:rPr>
              <a:t>汇报人：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5162" name="Picture" descr="Picture"/>
          <p:cNvPicPr>
            <a:picLocks noChangeAspect="1"/>
          </p:cNvPicPr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5502407" y="8458903"/>
            <a:ext cx="1875412" cy="772391"/>
          </a:xfrm>
          <a:prstGeom prst="rect">
            <a:avLst/>
          </a:prstGeom>
        </p:spPr>
      </p:pic>
      <p:sp>
        <p:nvSpPr>
          <p:cNvPr id="5629" name="文本"/>
          <p:cNvSpPr>
            <a:spLocks noGrp="1"/>
          </p:cNvSpPr>
          <p:nvPr>
            <p:ph type="ctrTitle"/>
          </p:nvPr>
        </p:nvSpPr>
        <p:spPr>
          <a:xfrm>
            <a:off x="5702299" y="8544292"/>
            <a:ext cx="1473358" cy="42930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221"/>
              </a:lnSpc>
            </a:pPr>
            <a:r>
              <a:rPr lang="zh-CN" altLang="en-US" sz="3517" b="0" i="0" u="none" spc="45" dirty="0">
                <a:solidFill>
                  <a:srgbClr val="FFFFFF">
                    <a:alpha val="100000"/>
                  </a:srgbClr>
                </a:solidFill>
                <a:latin typeface="WenYue GuDianMingChaoTi (Authorization Required) JRFC" charset="-122"/>
                <a:ea typeface="WenYue GuDianMingChaoTi (Authorization Required) JRFC" charset="-122"/>
                <a:cs typeface="WenYue GuDianMingChaoTi (Authorization Required) JRFC" charset="-122"/>
              </a:rPr>
              <a:t>创客贴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0" y="-368299"/>
            <a:ext cx="7180384" cy="14360768"/>
          </a:xfrm>
          <a:prstGeom prst="rect">
            <a:avLst/>
          </a:prstGeom>
        </p:spPr>
      </p:pic>
      <p:pic>
        <p:nvPicPr>
          <p:cNvPr id="462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4860404" y="1573695"/>
            <a:ext cx="17928661" cy="10752099"/>
          </a:xfrm>
          <a:prstGeom prst="rect">
            <a:avLst/>
          </a:prstGeom>
        </p:spPr>
      </p:pic>
      <p:pic>
        <p:nvPicPr>
          <p:cNvPr id="931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834771" y="2355010"/>
            <a:ext cx="8635439" cy="8635439"/>
          </a:xfrm>
          <a:prstGeom prst="rect">
            <a:avLst/>
          </a:prstGeom>
        </p:spPr>
      </p:pic>
      <p:sp>
        <p:nvSpPr>
          <p:cNvPr id="1398" name="文本"/>
          <p:cNvSpPr>
            <a:spLocks noGrp="1"/>
          </p:cNvSpPr>
          <p:nvPr>
            <p:ph type="ctrTitle"/>
          </p:nvPr>
        </p:nvSpPr>
        <p:spPr>
          <a:xfrm>
            <a:off x="12382499" y="4467967"/>
            <a:ext cx="5929175" cy="102422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12535"/>
              </a:lnSpc>
            </a:pPr>
            <a:r>
              <a:rPr lang="zh-CN" altLang="en-US" sz="10446" b="0" i="0" u="none" spc="0" dirty="0">
                <a:solidFill>
                  <a:srgbClr val="2548B9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PART.01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441" name="文本"/>
          <p:cNvSpPr>
            <a:spLocks noGrp="1"/>
          </p:cNvSpPr>
          <p:nvPr>
            <p:ph type="ctrTitle"/>
          </p:nvPr>
        </p:nvSpPr>
        <p:spPr>
          <a:xfrm>
            <a:off x="12382499" y="6330639"/>
            <a:ext cx="3744807" cy="85624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297"/>
              </a:lnSpc>
            </a:pPr>
            <a:r>
              <a:rPr lang="zh-CN" altLang="en-US" sz="6914" b="0" i="0" u="none" spc="89" dirty="0">
                <a:solidFill>
                  <a:srgbClr val="2548B9">
                    <a:alpha val="100000"/>
                  </a:srgbClr>
                </a:solidFill>
                <a:latin typeface="WenYue GuDianMingChaoTi (Authorization Required) JRFC" charset="-122"/>
                <a:ea typeface="WenYue GuDianMingChaoTi (Authorization Required) JRFC" charset="-122"/>
                <a:cs typeface="WenYue GuDianMingChaoTi (Authorization Required) JRFC" charset="-122"/>
              </a:rPr>
              <a:t>企业介绍​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564" name="文本"/>
          <p:cNvSpPr>
            <a:spLocks noGrp="1"/>
          </p:cNvSpPr>
          <p:nvPr>
            <p:ph type="ctrTitle"/>
          </p:nvPr>
        </p:nvSpPr>
        <p:spPr>
          <a:xfrm>
            <a:off x="12382499" y="7730032"/>
            <a:ext cx="7417612" cy="183702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079"/>
              </a:lnSpc>
            </a:pPr>
            <a:r>
              <a:rPr lang="zh-CN" altLang="en-US" sz="2400" b="0" i="0" u="none" spc="480" dirty="0">
                <a:solidFill>
                  <a:srgbClr val="00000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我们携手共同告别了不平凡的2019年迎来我们携手共同告别了不平凡的2019</a:t>
            </a:r>
            <a:endParaRPr kumimoji="1" lang="zh-CN" altLang="en-US" sz="2000" dirty="0">
              <a:solidFill>
                <a:srgbClr val="000000"/>
              </a:solidFill>
            </a:endParaRPr>
          </a:p>
          <a:p>
            <a:pPr algn="l">
              <a:lnSpc>
                <a:spcPts val="4079"/>
              </a:lnSpc>
            </a:pPr>
            <a:endParaRPr kumimoji="1" lang="zh-CN" altLang="en-US" sz="2000" dirty="0">
              <a:solidFill>
                <a:srgbClr val="000000"/>
              </a:solidFill>
            </a:endParaRPr>
          </a:p>
          <a:p>
            <a:pPr algn="l">
              <a:lnSpc>
                <a:spcPts val="4079"/>
              </a:lnSpc>
            </a:pPr>
            <a:r>
              <a:rPr lang="zh-CN" altLang="en-US" sz="2400" b="0" i="0" u="none" spc="480" dirty="0">
                <a:solidFill>
                  <a:srgbClr val="00000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年迎来我们携手共同告别了不平凡的2019年迎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-356599" y="1934815"/>
            <a:ext cx="25097197" cy="6084709"/>
          </a:xfrm>
          <a:prstGeom prst="rect">
            <a:avLst/>
          </a:prstGeom>
        </p:spPr>
      </p:pic>
      <p:pic>
        <p:nvPicPr>
          <p:cNvPr id="468" name="Picture" descr="Picture"/>
          <p:cNvPicPr>
            <a:picLocks noChangeAspect="1"/>
          </p:cNvPicPr>
          <p:nvPr/>
        </p:nvPicPr>
        <p:blipFill>
          <a:blip r:embed="rId3" cstate="print">
            <a:alphaModFix amt="54000"/>
          </a:blip>
          <a:stretch>
            <a:fillRect/>
          </a:stretch>
        </p:blipFill>
        <p:spPr>
          <a:xfrm>
            <a:off x="12947871" y="1948645"/>
            <a:ext cx="12325310" cy="6097507"/>
          </a:xfrm>
          <a:prstGeom prst="rect">
            <a:avLst/>
          </a:prstGeom>
        </p:spPr>
      </p:pic>
      <p:pic>
        <p:nvPicPr>
          <p:cNvPr id="936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4618762" y="2957645"/>
            <a:ext cx="862172" cy="862172"/>
          </a:xfrm>
          <a:prstGeom prst="rect">
            <a:avLst/>
          </a:prstGeom>
        </p:spPr>
      </p:pic>
      <p:sp>
        <p:nvSpPr>
          <p:cNvPr id="1402" name="文本"/>
          <p:cNvSpPr>
            <a:spLocks noGrp="1"/>
          </p:cNvSpPr>
          <p:nvPr>
            <p:ph type="ctrTitle"/>
          </p:nvPr>
        </p:nvSpPr>
        <p:spPr>
          <a:xfrm>
            <a:off x="14614415" y="6222390"/>
            <a:ext cx="2613079" cy="56959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520"/>
              </a:lnSpc>
            </a:pPr>
            <a:r>
              <a:rPr lang="zh-CN" altLang="en-US" sz="4600" b="0" i="0" u="none" spc="59" dirty="0">
                <a:solidFill>
                  <a:srgbClr val="FFFFFF">
                    <a:alpha val="100000"/>
                  </a:srgbClr>
                </a:solidFill>
                <a:latin typeface="WenYue GuDianMingChaoTi (Authorization Required) JRFC" charset="-122"/>
                <a:ea typeface="WenYue GuDianMingChaoTi (Authorization Required) JRFC" charset="-122"/>
                <a:cs typeface="WenYue GuDianMingChaoTi (Authorization Required) JRFC" charset="-122"/>
              </a:rPr>
              <a:t>企业介绍​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525" name="文本"/>
          <p:cNvSpPr>
            <a:spLocks noGrp="1"/>
          </p:cNvSpPr>
          <p:nvPr>
            <p:ph type="ctrTitle"/>
          </p:nvPr>
        </p:nvSpPr>
        <p:spPr>
          <a:xfrm>
            <a:off x="14614415" y="4189167"/>
            <a:ext cx="5784131" cy="16409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7581"/>
              </a:lnSpc>
            </a:pPr>
            <a:r>
              <a:rPr lang="zh-CN" altLang="en-US" sz="6318" b="0" i="0" u="none" spc="82" dirty="0"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Business introduction 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3582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 flipH="1">
            <a:off x="21237566" y="6426913"/>
            <a:ext cx="862172" cy="862172"/>
          </a:xfrm>
          <a:prstGeom prst="rect">
            <a:avLst/>
          </a:prstGeom>
        </p:spPr>
      </p:pic>
      <p:sp>
        <p:nvSpPr>
          <p:cNvPr id="4049" name="文本"/>
          <p:cNvSpPr>
            <a:spLocks noGrp="1"/>
          </p:cNvSpPr>
          <p:nvPr>
            <p:ph type="ctrTitle"/>
          </p:nvPr>
        </p:nvSpPr>
        <p:spPr>
          <a:xfrm>
            <a:off x="2284260" y="10369942"/>
            <a:ext cx="4842967" cy="80070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079"/>
              </a:lnSpc>
            </a:pPr>
            <a:r>
              <a:rPr lang="zh-CN" altLang="en-US" sz="2400" b="0" i="0" u="none" spc="480" dirty="0">
                <a:solidFill>
                  <a:srgbClr val="00000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我们携手共同告别了不平凡的2019年迎来我们携手共同告别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5508" name="文本"/>
          <p:cNvSpPr>
            <a:spLocks noGrp="1"/>
          </p:cNvSpPr>
          <p:nvPr>
            <p:ph type="ctrTitle"/>
          </p:nvPr>
        </p:nvSpPr>
        <p:spPr>
          <a:xfrm>
            <a:off x="2284260" y="9266984"/>
            <a:ext cx="1375924" cy="6194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7581"/>
              </a:lnSpc>
            </a:pPr>
            <a:r>
              <a:rPr lang="zh-CN" altLang="en-US" sz="6318" b="0" i="0" u="none" spc="82" dirty="0">
                <a:solidFill>
                  <a:srgbClr val="2548B9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01.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6544" name="文本"/>
          <p:cNvSpPr>
            <a:spLocks noGrp="1"/>
          </p:cNvSpPr>
          <p:nvPr>
            <p:ph type="ctrTitle"/>
          </p:nvPr>
        </p:nvSpPr>
        <p:spPr>
          <a:xfrm>
            <a:off x="10116213" y="10369416"/>
            <a:ext cx="4842967" cy="80070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079"/>
              </a:lnSpc>
            </a:pPr>
            <a:r>
              <a:rPr lang="zh-CN" altLang="en-US" sz="2400" b="0" i="0" u="none" spc="480" dirty="0">
                <a:solidFill>
                  <a:srgbClr val="00000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我们携手共同告别了不平凡的2019年迎来我们携手共同告别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8004" name="文本"/>
          <p:cNvSpPr>
            <a:spLocks noGrp="1"/>
          </p:cNvSpPr>
          <p:nvPr>
            <p:ph type="ctrTitle"/>
          </p:nvPr>
        </p:nvSpPr>
        <p:spPr>
          <a:xfrm>
            <a:off x="10094650" y="9257963"/>
            <a:ext cx="1375924" cy="6194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7581"/>
              </a:lnSpc>
            </a:pPr>
            <a:r>
              <a:rPr lang="zh-CN" altLang="en-US" sz="6318" b="0" i="0" u="none" spc="82" dirty="0">
                <a:solidFill>
                  <a:srgbClr val="2548B9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02.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9041" name="文本"/>
          <p:cNvSpPr>
            <a:spLocks noGrp="1"/>
          </p:cNvSpPr>
          <p:nvPr>
            <p:ph type="ctrTitle"/>
          </p:nvPr>
        </p:nvSpPr>
        <p:spPr>
          <a:xfrm>
            <a:off x="17256771" y="10358932"/>
            <a:ext cx="4842967" cy="80070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079"/>
              </a:lnSpc>
            </a:pPr>
            <a:r>
              <a:rPr lang="zh-CN" altLang="en-US" sz="2400" b="0" i="0" u="none" spc="480" dirty="0">
                <a:solidFill>
                  <a:srgbClr val="00000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我们携手共同告别了不平凡的2019年迎来我们携手共同告别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0501" name="文本"/>
          <p:cNvSpPr>
            <a:spLocks noGrp="1"/>
          </p:cNvSpPr>
          <p:nvPr>
            <p:ph type="ctrTitle"/>
          </p:nvPr>
        </p:nvSpPr>
        <p:spPr>
          <a:xfrm>
            <a:off x="17219350" y="9257963"/>
            <a:ext cx="1375924" cy="61946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7581"/>
              </a:lnSpc>
            </a:pPr>
            <a:r>
              <a:rPr lang="zh-CN" altLang="en-US" sz="6318" b="0" i="0" u="none" spc="82" dirty="0">
                <a:solidFill>
                  <a:srgbClr val="2548B9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03.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 rot="5400000">
            <a:off x="6124657" y="733342"/>
            <a:ext cx="12249314" cy="24498629"/>
          </a:xfrm>
          <a:prstGeom prst="rect">
            <a:avLst/>
          </a:prstGeom>
        </p:spPr>
      </p:pic>
      <p:pic>
        <p:nvPicPr>
          <p:cNvPr id="474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197617" y="1178429"/>
            <a:ext cx="3537559" cy="3537559"/>
          </a:xfrm>
          <a:prstGeom prst="rect">
            <a:avLst/>
          </a:prstGeom>
        </p:spPr>
      </p:pic>
      <p:pic>
        <p:nvPicPr>
          <p:cNvPr id="941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7348018" y="1178429"/>
            <a:ext cx="3537559" cy="3537559"/>
          </a:xfrm>
          <a:prstGeom prst="rect">
            <a:avLst/>
          </a:prstGeom>
        </p:spPr>
      </p:pic>
      <p:pic>
        <p:nvPicPr>
          <p:cNvPr id="1408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3498420" y="1178429"/>
            <a:ext cx="3537559" cy="3537559"/>
          </a:xfrm>
          <a:prstGeom prst="rect">
            <a:avLst/>
          </a:prstGeom>
        </p:spPr>
      </p:pic>
      <p:pic>
        <p:nvPicPr>
          <p:cNvPr id="1877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9648822" y="1178429"/>
            <a:ext cx="3537559" cy="3537559"/>
          </a:xfrm>
          <a:prstGeom prst="rect">
            <a:avLst/>
          </a:prstGeom>
        </p:spPr>
      </p:pic>
      <p:pic>
        <p:nvPicPr>
          <p:cNvPr id="2346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1676155" y="1656968"/>
            <a:ext cx="2580481" cy="2580481"/>
          </a:xfrm>
          <a:prstGeom prst="rect">
            <a:avLst/>
          </a:prstGeom>
        </p:spPr>
      </p:pic>
      <p:pic>
        <p:nvPicPr>
          <p:cNvPr id="2814" name="Picture" descr="Picture"/>
          <p:cNvPicPr>
            <a:picLocks noChangeAspect="1"/>
          </p:cNvPicPr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7826557" y="1656968"/>
            <a:ext cx="2580481" cy="2580481"/>
          </a:xfrm>
          <a:prstGeom prst="rect">
            <a:avLst/>
          </a:prstGeom>
        </p:spPr>
      </p:pic>
      <p:pic>
        <p:nvPicPr>
          <p:cNvPr id="3282" name="Picture" descr="Picture"/>
          <p:cNvPicPr>
            <a:picLocks noChangeAspect="1"/>
          </p:cNvPicPr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>
            <a:off x="13976959" y="1656968"/>
            <a:ext cx="2580481" cy="2580481"/>
          </a:xfrm>
          <a:prstGeom prst="rect">
            <a:avLst/>
          </a:prstGeom>
        </p:spPr>
      </p:pic>
      <p:pic>
        <p:nvPicPr>
          <p:cNvPr id="3751" name="Picture" descr="Picture"/>
          <p:cNvPicPr>
            <a:picLocks noChangeAspect="1"/>
          </p:cNvPicPr>
          <p:nvPr/>
        </p:nvPicPr>
        <p:blipFill>
          <a:blip r:embed="rId8" cstate="print">
            <a:alphaModFix/>
          </a:blip>
          <a:stretch>
            <a:fillRect/>
          </a:stretch>
        </p:blipFill>
        <p:spPr>
          <a:xfrm>
            <a:off x="20127361" y="1656968"/>
            <a:ext cx="2580481" cy="2580481"/>
          </a:xfrm>
          <a:prstGeom prst="rect">
            <a:avLst/>
          </a:prstGeom>
        </p:spPr>
      </p:pic>
      <p:sp>
        <p:nvSpPr>
          <p:cNvPr id="4221" name="文本"/>
          <p:cNvSpPr>
            <a:spLocks noGrp="1"/>
          </p:cNvSpPr>
          <p:nvPr>
            <p:ph type="ctrTitle"/>
          </p:nvPr>
        </p:nvSpPr>
        <p:spPr>
          <a:xfrm>
            <a:off x="1663699" y="5462808"/>
            <a:ext cx="2606993" cy="54795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280"/>
              </a:lnSpc>
            </a:pPr>
            <a:r>
              <a:rPr lang="zh-CN" altLang="en-US" sz="4400" b="0" i="0" u="none" spc="0" dirty="0">
                <a:solidFill>
                  <a:srgbClr val="000000">
                    <a:alpha val="100000"/>
                  </a:srgbClr>
                </a:solidFill>
                <a:latin typeface="WenYue GuDianMingChaoTi (Authorization Required) JRFC" charset="-122"/>
                <a:ea typeface="WenYue GuDianMingChaoTi (Authorization Required) JRFC" charset="-122"/>
                <a:cs typeface="WenYue GuDianMingChaoTi (Authorization Required) JRFC" charset="-122"/>
              </a:rPr>
              <a:t>添加标题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5343" name="文本"/>
          <p:cNvSpPr>
            <a:spLocks noGrp="1"/>
          </p:cNvSpPr>
          <p:nvPr>
            <p:ph type="ctrTitle"/>
          </p:nvPr>
        </p:nvSpPr>
        <p:spPr>
          <a:xfrm>
            <a:off x="7823199" y="5462808"/>
            <a:ext cx="2606993" cy="54795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280"/>
              </a:lnSpc>
            </a:pPr>
            <a:r>
              <a:rPr lang="zh-CN" altLang="en-US" sz="4400" b="0" i="0" u="none" spc="0" dirty="0">
                <a:solidFill>
                  <a:srgbClr val="000000">
                    <a:alpha val="100000"/>
                  </a:srgbClr>
                </a:solidFill>
                <a:latin typeface="WenYue GuDianMingChaoTi (Authorization Required) JRFC" charset="-122"/>
                <a:ea typeface="WenYue GuDianMingChaoTi (Authorization Required) JRFC" charset="-122"/>
                <a:cs typeface="WenYue GuDianMingChaoTi (Authorization Required) JRFC" charset="-122"/>
              </a:rPr>
              <a:t>添加标题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6465" name="文本"/>
          <p:cNvSpPr>
            <a:spLocks noGrp="1"/>
          </p:cNvSpPr>
          <p:nvPr>
            <p:ph type="ctrTitle"/>
          </p:nvPr>
        </p:nvSpPr>
        <p:spPr>
          <a:xfrm>
            <a:off x="13944599" y="5462808"/>
            <a:ext cx="2606993" cy="54795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280"/>
              </a:lnSpc>
            </a:pPr>
            <a:r>
              <a:rPr lang="zh-CN" altLang="en-US" sz="4400" b="0" i="0" u="none" spc="0" dirty="0">
                <a:solidFill>
                  <a:srgbClr val="000000">
                    <a:alpha val="100000"/>
                  </a:srgbClr>
                </a:solidFill>
                <a:latin typeface="WenYue GuDianMingChaoTi (Authorization Required) JRFC" charset="-122"/>
                <a:ea typeface="WenYue GuDianMingChaoTi (Authorization Required) JRFC" charset="-122"/>
                <a:cs typeface="WenYue GuDianMingChaoTi (Authorization Required) JRFC" charset="-122"/>
              </a:rPr>
              <a:t>添加标题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7588" name="文本"/>
          <p:cNvSpPr>
            <a:spLocks noGrp="1"/>
          </p:cNvSpPr>
          <p:nvPr>
            <p:ph type="ctrTitle"/>
          </p:nvPr>
        </p:nvSpPr>
        <p:spPr>
          <a:xfrm>
            <a:off x="20091399" y="5462808"/>
            <a:ext cx="2606993" cy="54795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280"/>
              </a:lnSpc>
            </a:pPr>
            <a:r>
              <a:rPr lang="zh-CN" altLang="en-US" sz="4400" b="0" i="0" u="none" spc="0" dirty="0">
                <a:solidFill>
                  <a:srgbClr val="000000">
                    <a:alpha val="100000"/>
                  </a:srgbClr>
                </a:solidFill>
                <a:latin typeface="WenYue GuDianMingChaoTi (Authorization Required) JRFC" charset="-122"/>
                <a:ea typeface="WenYue GuDianMingChaoTi (Authorization Required) JRFC" charset="-122"/>
                <a:cs typeface="WenYue GuDianMingChaoTi (Authorization Required) JRFC" charset="-122"/>
              </a:rPr>
              <a:t>添加标题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8711" name="文本"/>
          <p:cNvSpPr>
            <a:spLocks noGrp="1"/>
          </p:cNvSpPr>
          <p:nvPr>
            <p:ph type="ctrTitle"/>
          </p:nvPr>
        </p:nvSpPr>
        <p:spPr>
          <a:xfrm>
            <a:off x="10883899" y="9131632"/>
            <a:ext cx="2613079" cy="56959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520"/>
              </a:lnSpc>
            </a:pPr>
            <a:r>
              <a:rPr lang="zh-CN" altLang="en-US" sz="4600" b="0" i="0" u="none" spc="59" dirty="0">
                <a:solidFill>
                  <a:srgbClr val="FFFFFF">
                    <a:alpha val="100000"/>
                  </a:srgbClr>
                </a:solidFill>
                <a:latin typeface="WenYue GuDianMingChaoTi (Authorization Required) JRFC" charset="-122"/>
                <a:ea typeface="WenYue GuDianMingChaoTi (Authorization Required) JRFC" charset="-122"/>
                <a:cs typeface="WenYue GuDianMingChaoTi (Authorization Required) JRFC" charset="-122"/>
              </a:rPr>
              <a:t>企业介绍​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9836" name="文本"/>
          <p:cNvSpPr>
            <a:spLocks noGrp="1"/>
          </p:cNvSpPr>
          <p:nvPr>
            <p:ph type="ctrTitle"/>
          </p:nvPr>
        </p:nvSpPr>
        <p:spPr>
          <a:xfrm>
            <a:off x="7619999" y="7944939"/>
            <a:ext cx="9831314" cy="67804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7581"/>
              </a:lnSpc>
            </a:pPr>
            <a:r>
              <a:rPr lang="zh-CN" altLang="en-US" sz="6318" b="0" i="0" u="none" spc="82" dirty="0"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Business introduction 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0893" name="文本"/>
          <p:cNvSpPr>
            <a:spLocks noGrp="1"/>
          </p:cNvSpPr>
          <p:nvPr>
            <p:ph type="ctrTitle"/>
          </p:nvPr>
        </p:nvSpPr>
        <p:spPr>
          <a:xfrm>
            <a:off x="3269893" y="10128359"/>
            <a:ext cx="17844212" cy="80070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079"/>
              </a:lnSpc>
            </a:pPr>
            <a:r>
              <a:rPr lang="zh-CN" altLang="en-US" sz="2400" b="0" i="0" u="none" spc="480" dirty="0">
                <a:solidFill>
                  <a:srgbClr val="00000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我们携手共同告别了不平凡的2019年迎来我们携手共同告别了不平凡的2019</a:t>
            </a:r>
            <a:endParaRPr kumimoji="1" lang="zh-CN" altLang="en-US" sz="2000" dirty="0">
              <a:solidFill>
                <a:srgbClr val="000000"/>
              </a:solidFill>
            </a:endParaRPr>
          </a:p>
          <a:p>
            <a:pPr algn="ctr">
              <a:lnSpc>
                <a:spcPts val="4079"/>
              </a:lnSpc>
            </a:pPr>
            <a:r>
              <a:rPr lang="zh-CN" altLang="en-US" sz="2400" b="0" i="0" u="none" spc="480" dirty="0">
                <a:solidFill>
                  <a:srgbClr val="00000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年迎来我们携手共同告别了不平凡的2019年迎我们携手共同告别了不平凡的2019年迎来我们携手共同告别了不</a:t>
            </a:r>
            <a:endParaRPr kumimoji="1" lang="zh-CN" altLang="en-US" sz="2000" dirty="0">
              <a:solidFill>
                <a:srgbClr val="000000"/>
              </a:solidFill>
            </a:endParaRPr>
          </a:p>
          <a:p>
            <a:pPr algn="ctr">
              <a:lnSpc>
                <a:spcPts val="4079"/>
              </a:lnSpc>
            </a:pPr>
            <a:endParaRPr kumimoji="1" lang="zh-CN" altLang="en-US" sz="2000" dirty="0">
              <a:solidFill>
                <a:srgbClr val="000000"/>
              </a:solidFill>
            </a:endParaRPr>
          </a:p>
          <a:p>
            <a:pPr algn="ctr">
              <a:lnSpc>
                <a:spcPts val="4079"/>
              </a:lnSpc>
            </a:pP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13016586" y="3280224"/>
            <a:ext cx="1142062" cy="1142062"/>
          </a:xfrm>
          <a:prstGeom prst="rect">
            <a:avLst/>
          </a:prstGeom>
        </p:spPr>
      </p:pic>
      <p:pic>
        <p:nvPicPr>
          <p:cNvPr id="468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8521263" y="8283846"/>
            <a:ext cx="1142062" cy="1142062"/>
          </a:xfrm>
          <a:prstGeom prst="rect">
            <a:avLst/>
          </a:prstGeom>
        </p:spPr>
      </p:pic>
      <p:pic>
        <p:nvPicPr>
          <p:cNvPr id="936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3016586" y="8283846"/>
            <a:ext cx="1142062" cy="1142062"/>
          </a:xfrm>
          <a:prstGeom prst="rect">
            <a:avLst/>
          </a:prstGeom>
        </p:spPr>
      </p:pic>
      <p:pic>
        <p:nvPicPr>
          <p:cNvPr id="1404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18521263" y="3280224"/>
            <a:ext cx="1142062" cy="1142062"/>
          </a:xfrm>
          <a:prstGeom prst="rect">
            <a:avLst/>
          </a:prstGeom>
        </p:spPr>
      </p:pic>
      <p:sp>
        <p:nvSpPr>
          <p:cNvPr id="1873" name="文本"/>
          <p:cNvSpPr>
            <a:spLocks noGrp="1"/>
          </p:cNvSpPr>
          <p:nvPr>
            <p:ph type="ctrTitle"/>
          </p:nvPr>
        </p:nvSpPr>
        <p:spPr>
          <a:xfrm>
            <a:off x="14338299" y="3751833"/>
            <a:ext cx="3092736" cy="5446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400"/>
              </a:lnSpc>
            </a:pPr>
            <a:r>
              <a:rPr lang="zh-CN" altLang="en-US" sz="4500" b="0" i="0" u="none" spc="0" dirty="0">
                <a:solidFill>
                  <a:srgbClr val="2C2B2E">
                    <a:alpha val="100000"/>
                  </a:srgbClr>
                </a:solidFill>
                <a:latin typeface="WenYue GuDianMingChaoTi (Authorization Required) JRFC" charset="-122"/>
                <a:ea typeface="WenYue GuDianMingChaoTi (Authorization Required) JRFC" charset="-122"/>
                <a:cs typeface="WenYue GuDianMingChaoTi (Authorization Required) JRFC" charset="-122"/>
              </a:rPr>
              <a:t>业务展示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994" name="文本"/>
          <p:cNvSpPr>
            <a:spLocks noGrp="1"/>
          </p:cNvSpPr>
          <p:nvPr>
            <p:ph type="ctrTitle"/>
          </p:nvPr>
        </p:nvSpPr>
        <p:spPr>
          <a:xfrm>
            <a:off x="19850099" y="3675633"/>
            <a:ext cx="2622417" cy="5446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400"/>
              </a:lnSpc>
            </a:pPr>
            <a:r>
              <a:rPr lang="zh-CN" altLang="en-US" sz="4500" b="0" i="0" u="none" spc="0" dirty="0">
                <a:solidFill>
                  <a:srgbClr val="2C2B2E">
                    <a:alpha val="100000"/>
                  </a:srgbClr>
                </a:solidFill>
                <a:latin typeface="WenYue GuDianMingChaoTi (Authorization Required) JRFC" charset="-122"/>
                <a:ea typeface="WenYue GuDianMingChaoTi (Authorization Required) JRFC" charset="-122"/>
                <a:cs typeface="WenYue GuDianMingChaoTi (Authorization Required) JRFC" charset="-122"/>
              </a:rPr>
              <a:t>业务展示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4115" name="文本"/>
          <p:cNvSpPr>
            <a:spLocks noGrp="1"/>
          </p:cNvSpPr>
          <p:nvPr>
            <p:ph type="ctrTitle"/>
          </p:nvPr>
        </p:nvSpPr>
        <p:spPr>
          <a:xfrm>
            <a:off x="19850099" y="8476233"/>
            <a:ext cx="2500528" cy="5446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400"/>
              </a:lnSpc>
            </a:pPr>
            <a:r>
              <a:rPr lang="zh-CN" altLang="en-US" sz="4500" b="0" i="0" u="none" spc="0" dirty="0">
                <a:solidFill>
                  <a:srgbClr val="2C2B2E">
                    <a:alpha val="100000"/>
                  </a:srgbClr>
                </a:solidFill>
                <a:latin typeface="WenYue GuDianMingChaoTi (Authorization Required) JRFC" charset="-122"/>
                <a:ea typeface="WenYue GuDianMingChaoTi (Authorization Required) JRFC" charset="-122"/>
                <a:cs typeface="WenYue GuDianMingChaoTi (Authorization Required) JRFC" charset="-122"/>
              </a:rPr>
              <a:t>业务展示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5236" name="文本"/>
          <p:cNvSpPr>
            <a:spLocks noGrp="1"/>
          </p:cNvSpPr>
          <p:nvPr>
            <p:ph type="ctrTitle"/>
          </p:nvPr>
        </p:nvSpPr>
        <p:spPr>
          <a:xfrm>
            <a:off x="14338299" y="8476233"/>
            <a:ext cx="2805318" cy="5446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400"/>
              </a:lnSpc>
            </a:pPr>
            <a:r>
              <a:rPr lang="zh-CN" altLang="en-US" sz="4500" b="0" i="0" u="none" spc="0" dirty="0">
                <a:solidFill>
                  <a:srgbClr val="2C2B2E">
                    <a:alpha val="100000"/>
                  </a:srgbClr>
                </a:solidFill>
                <a:latin typeface="WenYue GuDianMingChaoTi (Authorization Required) JRFC" charset="-122"/>
                <a:ea typeface="WenYue GuDianMingChaoTi (Authorization Required) JRFC" charset="-122"/>
                <a:cs typeface="WenYue GuDianMingChaoTi (Authorization Required) JRFC" charset="-122"/>
              </a:rPr>
              <a:t>业务展示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6357" name="Picture" descr="Picture"/>
          <p:cNvPicPr>
            <a:picLocks noChangeAspect="1"/>
          </p:cNvPicPr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11797031" y="3398418"/>
            <a:ext cx="38376" cy="7412593"/>
          </a:xfrm>
          <a:prstGeom prst="rect">
            <a:avLst/>
          </a:prstGeom>
        </p:spPr>
      </p:pic>
      <p:sp>
        <p:nvSpPr>
          <p:cNvPr id="6824" name="文本"/>
          <p:cNvSpPr>
            <a:spLocks noGrp="1"/>
          </p:cNvSpPr>
          <p:nvPr>
            <p:ph type="ctrTitle"/>
          </p:nvPr>
        </p:nvSpPr>
        <p:spPr>
          <a:xfrm>
            <a:off x="13176107" y="4643114"/>
            <a:ext cx="4303166" cy="79827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079"/>
              </a:lnSpc>
            </a:pPr>
            <a:r>
              <a:rPr lang="zh-CN" altLang="en-US" sz="2400" b="0" i="0" u="none" spc="480" dirty="0">
                <a:solidFill>
                  <a:srgbClr val="00000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我们携手共同告别了不平凡的2019年迎来我们携手共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8280" name="文本"/>
          <p:cNvSpPr>
            <a:spLocks noGrp="1"/>
          </p:cNvSpPr>
          <p:nvPr>
            <p:ph type="ctrTitle"/>
          </p:nvPr>
        </p:nvSpPr>
        <p:spPr>
          <a:xfrm>
            <a:off x="18521263" y="4643114"/>
            <a:ext cx="4303166" cy="79827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079"/>
              </a:lnSpc>
            </a:pPr>
            <a:r>
              <a:rPr lang="zh-CN" altLang="en-US" sz="2400" b="0" i="0" u="none" spc="480" dirty="0">
                <a:solidFill>
                  <a:srgbClr val="00000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我们携手共同告别了不平凡的2019年迎来我们携手共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9736" name="文本"/>
          <p:cNvSpPr>
            <a:spLocks noGrp="1"/>
          </p:cNvSpPr>
          <p:nvPr>
            <p:ph type="ctrTitle"/>
          </p:nvPr>
        </p:nvSpPr>
        <p:spPr>
          <a:xfrm>
            <a:off x="13176748" y="9542296"/>
            <a:ext cx="4303166" cy="79827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079"/>
              </a:lnSpc>
            </a:pPr>
            <a:r>
              <a:rPr lang="zh-CN" altLang="en-US" sz="2400" b="0" i="0" u="none" spc="480" dirty="0">
                <a:solidFill>
                  <a:srgbClr val="00000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我们携手共同告别了不平凡的2019年迎来我们携手共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1192" name="文本"/>
          <p:cNvSpPr>
            <a:spLocks noGrp="1"/>
          </p:cNvSpPr>
          <p:nvPr>
            <p:ph type="ctrTitle"/>
          </p:nvPr>
        </p:nvSpPr>
        <p:spPr>
          <a:xfrm>
            <a:off x="18521263" y="9547326"/>
            <a:ext cx="4303166" cy="79827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079"/>
              </a:lnSpc>
            </a:pPr>
            <a:r>
              <a:rPr lang="zh-CN" altLang="en-US" sz="2400" b="0" i="0" u="none" spc="480" dirty="0">
                <a:solidFill>
                  <a:srgbClr val="00000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我们携手共同告别了不平凡的2019年迎来我们携手共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12649" name="Picture" descr="Picture"/>
          <p:cNvPicPr>
            <a:picLocks noChangeAspect="1"/>
          </p:cNvPicPr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>
            <a:off x="1559568" y="2113112"/>
            <a:ext cx="9489774" cy="948977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-396223" y="0"/>
            <a:ext cx="25176446" cy="14167557"/>
          </a:xfrm>
          <a:prstGeom prst="rect">
            <a:avLst/>
          </a:prstGeom>
        </p:spPr>
      </p:pic>
      <p:pic>
        <p:nvPicPr>
          <p:cNvPr id="463" name="Picture" descr="Picture"/>
          <p:cNvPicPr>
            <a:picLocks noChangeAspect="1"/>
          </p:cNvPicPr>
          <p:nvPr/>
        </p:nvPicPr>
        <p:blipFill>
          <a:blip r:embed="rId3" cstate="print">
            <a:alphaModFix amt="25000"/>
          </a:blip>
          <a:stretch>
            <a:fillRect/>
          </a:stretch>
        </p:blipFill>
        <p:spPr>
          <a:xfrm>
            <a:off x="-396223" y="-451557"/>
            <a:ext cx="25176446" cy="14167557"/>
          </a:xfrm>
          <a:prstGeom prst="rect">
            <a:avLst/>
          </a:prstGeom>
        </p:spPr>
      </p:pic>
      <p:pic>
        <p:nvPicPr>
          <p:cNvPr id="931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4145801" y="3993558"/>
            <a:ext cx="2198499" cy="2198499"/>
          </a:xfrm>
          <a:prstGeom prst="rect">
            <a:avLst/>
          </a:prstGeom>
        </p:spPr>
      </p:pic>
      <p:pic>
        <p:nvPicPr>
          <p:cNvPr id="1398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1192572" y="3993558"/>
            <a:ext cx="2198499" cy="2198499"/>
          </a:xfrm>
          <a:prstGeom prst="rect">
            <a:avLst/>
          </a:prstGeom>
        </p:spPr>
      </p:pic>
      <p:pic>
        <p:nvPicPr>
          <p:cNvPr id="1867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8239343" y="3993558"/>
            <a:ext cx="2198499" cy="2198499"/>
          </a:xfrm>
          <a:prstGeom prst="rect">
            <a:avLst/>
          </a:prstGeom>
        </p:spPr>
      </p:pic>
      <p:pic>
        <p:nvPicPr>
          <p:cNvPr id="2336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4730920" y="4578677"/>
            <a:ext cx="1028262" cy="1028262"/>
          </a:xfrm>
          <a:prstGeom prst="rect">
            <a:avLst/>
          </a:prstGeom>
        </p:spPr>
      </p:pic>
      <p:pic>
        <p:nvPicPr>
          <p:cNvPr id="2804" name="Picture" descr="Picture"/>
          <p:cNvPicPr>
            <a:picLocks noChangeAspect="1"/>
          </p:cNvPicPr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18824462" y="4578677"/>
            <a:ext cx="1028262" cy="1028262"/>
          </a:xfrm>
          <a:prstGeom prst="rect">
            <a:avLst/>
          </a:prstGeom>
        </p:spPr>
      </p:pic>
      <p:pic>
        <p:nvPicPr>
          <p:cNvPr id="3273" name="Picture" descr="Picture"/>
          <p:cNvPicPr>
            <a:picLocks noChangeAspect="1"/>
          </p:cNvPicPr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>
            <a:off x="11777691" y="4578677"/>
            <a:ext cx="1028262" cy="1028262"/>
          </a:xfrm>
          <a:prstGeom prst="rect">
            <a:avLst/>
          </a:prstGeom>
        </p:spPr>
      </p:pic>
      <p:sp>
        <p:nvSpPr>
          <p:cNvPr id="3742" name="文本"/>
          <p:cNvSpPr>
            <a:spLocks noGrp="1"/>
          </p:cNvSpPr>
          <p:nvPr>
            <p:ph type="ctrTitle"/>
          </p:nvPr>
        </p:nvSpPr>
        <p:spPr>
          <a:xfrm>
            <a:off x="4062222" y="6882328"/>
            <a:ext cx="3092736" cy="56521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400"/>
              </a:lnSpc>
            </a:pPr>
            <a:r>
              <a:rPr lang="zh-CN" altLang="en-US" sz="4500" b="0" i="0" u="none" spc="0" dirty="0">
                <a:solidFill>
                  <a:srgbClr val="FFFFFF">
                    <a:alpha val="100000"/>
                  </a:srgbClr>
                </a:solidFill>
                <a:latin typeface="WenYue GuDianMingChaoTi (Authorization Required) JRFC" charset="-122"/>
                <a:ea typeface="WenYue GuDianMingChaoTi (Authorization Required) JRFC" charset="-122"/>
                <a:cs typeface="WenYue GuDianMingChaoTi (Authorization Required) JRFC" charset="-122"/>
              </a:rPr>
              <a:t>消费主张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4862" name="文本"/>
          <p:cNvSpPr>
            <a:spLocks noGrp="1"/>
          </p:cNvSpPr>
          <p:nvPr>
            <p:ph type="ctrTitle"/>
          </p:nvPr>
        </p:nvSpPr>
        <p:spPr>
          <a:xfrm>
            <a:off x="2893822" y="7750830"/>
            <a:ext cx="4303166" cy="79827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079"/>
              </a:lnSpc>
            </a:pPr>
            <a:r>
              <a:rPr lang="zh-CN" altLang="en-US" sz="2400" b="0" i="0" u="none" spc="480" dirty="0">
                <a:solidFill>
                  <a:srgbClr val="00000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我们携手共同告别了不平凡的2019年迎来我们携手共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6317" name="文本"/>
          <p:cNvSpPr>
            <a:spLocks noGrp="1"/>
          </p:cNvSpPr>
          <p:nvPr>
            <p:ph type="ctrTitle"/>
          </p:nvPr>
        </p:nvSpPr>
        <p:spPr>
          <a:xfrm>
            <a:off x="11192572" y="6859341"/>
            <a:ext cx="3092736" cy="5446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400"/>
              </a:lnSpc>
            </a:pPr>
            <a:r>
              <a:rPr lang="zh-CN" altLang="en-US" sz="4500" b="0" i="0" u="none" spc="0" dirty="0">
                <a:solidFill>
                  <a:srgbClr val="FFFFFF">
                    <a:alpha val="100000"/>
                  </a:srgbClr>
                </a:solidFill>
                <a:latin typeface="WenYue GuDianMingChaoTi (Authorization Required) JRFC" charset="-122"/>
                <a:ea typeface="WenYue GuDianMingChaoTi (Authorization Required) JRFC" charset="-122"/>
                <a:cs typeface="WenYue GuDianMingChaoTi (Authorization Required) JRFC" charset="-122"/>
              </a:rPr>
              <a:t>商业计划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7438" name="文本"/>
          <p:cNvSpPr>
            <a:spLocks noGrp="1"/>
          </p:cNvSpPr>
          <p:nvPr>
            <p:ph type="ctrTitle"/>
          </p:nvPr>
        </p:nvSpPr>
        <p:spPr>
          <a:xfrm>
            <a:off x="10140239" y="7687330"/>
            <a:ext cx="4303166" cy="79827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079"/>
              </a:lnSpc>
            </a:pPr>
            <a:r>
              <a:rPr lang="zh-CN" altLang="en-US" sz="2400" b="0" i="0" u="none" spc="480" dirty="0">
                <a:solidFill>
                  <a:srgbClr val="00000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我们携手共同告别了不平凡的2019年迎来我们携手共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8894" name="文本"/>
          <p:cNvSpPr>
            <a:spLocks noGrp="1"/>
          </p:cNvSpPr>
          <p:nvPr>
            <p:ph type="ctrTitle"/>
          </p:nvPr>
        </p:nvSpPr>
        <p:spPr>
          <a:xfrm>
            <a:off x="18222722" y="6859341"/>
            <a:ext cx="3092736" cy="5446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400"/>
              </a:lnSpc>
            </a:pPr>
            <a:r>
              <a:rPr lang="zh-CN" altLang="en-US" sz="4500" b="0" i="0" u="none" spc="0" dirty="0">
                <a:solidFill>
                  <a:srgbClr val="FFFFFF">
                    <a:alpha val="100000"/>
                  </a:srgbClr>
                </a:solidFill>
                <a:latin typeface="WenYue GuDianMingChaoTi (Authorization Required) JRFC" charset="-122"/>
                <a:ea typeface="WenYue GuDianMingChaoTi (Authorization Required) JRFC" charset="-122"/>
                <a:cs typeface="WenYue GuDianMingChaoTi (Authorization Required) JRFC" charset="-122"/>
              </a:rPr>
              <a:t>业务展示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0015" name="文本"/>
          <p:cNvSpPr>
            <a:spLocks noGrp="1"/>
          </p:cNvSpPr>
          <p:nvPr>
            <p:ph type="ctrTitle"/>
          </p:nvPr>
        </p:nvSpPr>
        <p:spPr>
          <a:xfrm>
            <a:off x="17187009" y="7750830"/>
            <a:ext cx="4303166" cy="79827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079"/>
              </a:lnSpc>
            </a:pPr>
            <a:r>
              <a:rPr lang="zh-CN" altLang="en-US" sz="2400" b="0" i="0" u="none" spc="480" dirty="0">
                <a:solidFill>
                  <a:srgbClr val="00000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我们携手共同告别了不平凡的2019年迎来我们携手共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8355541" y="3694938"/>
            <a:ext cx="8028502" cy="6075095"/>
          </a:xfrm>
          <a:prstGeom prst="rect">
            <a:avLst/>
          </a:prstGeom>
        </p:spPr>
      </p:pic>
      <p:pic>
        <p:nvPicPr>
          <p:cNvPr id="467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9976883" y="4586199"/>
            <a:ext cx="4292572" cy="4292572"/>
          </a:xfrm>
          <a:prstGeom prst="rect">
            <a:avLst/>
          </a:prstGeom>
        </p:spPr>
      </p:pic>
      <p:sp>
        <p:nvSpPr>
          <p:cNvPr id="934" name="文本"/>
          <p:cNvSpPr>
            <a:spLocks noGrp="1"/>
          </p:cNvSpPr>
          <p:nvPr>
            <p:ph type="ctrTitle"/>
          </p:nvPr>
        </p:nvSpPr>
        <p:spPr>
          <a:xfrm>
            <a:off x="16949211" y="2793204"/>
            <a:ext cx="3092736" cy="5446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400"/>
              </a:lnSpc>
            </a:pPr>
            <a:r>
              <a:rPr lang="zh-CN" altLang="en-US" sz="4500" b="0" i="0" u="none" spc="0" dirty="0">
                <a:solidFill>
                  <a:srgbClr val="2C2B2E">
                    <a:alpha val="100000"/>
                  </a:srgbClr>
                </a:solidFill>
                <a:latin typeface="WenYue GuDianMingChaoTi (Authorization Required) JRFC" charset="-122"/>
                <a:ea typeface="WenYue GuDianMingChaoTi (Authorization Required) JRFC" charset="-122"/>
                <a:cs typeface="WenYue GuDianMingChaoTi (Authorization Required) JRFC" charset="-122"/>
              </a:rPr>
              <a:t>业务展示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054" name="文本"/>
          <p:cNvSpPr>
            <a:spLocks noGrp="1"/>
          </p:cNvSpPr>
          <p:nvPr>
            <p:ph type="ctrTitle"/>
          </p:nvPr>
        </p:nvSpPr>
        <p:spPr>
          <a:xfrm>
            <a:off x="16937781" y="3666922"/>
            <a:ext cx="5749747" cy="80070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079"/>
              </a:lnSpc>
            </a:pPr>
            <a:r>
              <a:rPr lang="zh-CN" altLang="en-US" sz="2400" b="0" i="0" u="none" spc="480" dirty="0">
                <a:solidFill>
                  <a:srgbClr val="00000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我们携手共同告别了不平凡的2019年迎来我们携手共我们携手共同告别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908" name="文本"/>
          <p:cNvSpPr>
            <a:spLocks noGrp="1"/>
          </p:cNvSpPr>
          <p:nvPr>
            <p:ph type="ctrTitle"/>
          </p:nvPr>
        </p:nvSpPr>
        <p:spPr>
          <a:xfrm>
            <a:off x="16939965" y="5466188"/>
            <a:ext cx="3092736" cy="5446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400"/>
              </a:lnSpc>
            </a:pPr>
            <a:r>
              <a:rPr lang="zh-CN" altLang="en-US" sz="4500" b="0" i="0" u="none" spc="0" dirty="0">
                <a:solidFill>
                  <a:srgbClr val="2C2B2E">
                    <a:alpha val="100000"/>
                  </a:srgbClr>
                </a:solidFill>
                <a:latin typeface="WenYue GuDianMingChaoTi (Authorization Required) JRFC" charset="-122"/>
                <a:ea typeface="WenYue GuDianMingChaoTi (Authorization Required) JRFC" charset="-122"/>
                <a:cs typeface="WenYue GuDianMingChaoTi (Authorization Required) JRFC" charset="-122"/>
              </a:rPr>
              <a:t>业务展示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5029" name="文本"/>
          <p:cNvSpPr>
            <a:spLocks noGrp="1"/>
          </p:cNvSpPr>
          <p:nvPr>
            <p:ph type="ctrTitle"/>
          </p:nvPr>
        </p:nvSpPr>
        <p:spPr>
          <a:xfrm>
            <a:off x="16937781" y="6336806"/>
            <a:ext cx="5749747" cy="80070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079"/>
              </a:lnSpc>
            </a:pPr>
            <a:r>
              <a:rPr lang="zh-CN" altLang="en-US" sz="2400" b="0" i="0" u="none" spc="480" dirty="0">
                <a:solidFill>
                  <a:srgbClr val="00000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我们携手共同告别了不平凡的2019年迎来我们携手共我们携手共同告别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6883" name="文本"/>
          <p:cNvSpPr>
            <a:spLocks noGrp="1"/>
          </p:cNvSpPr>
          <p:nvPr>
            <p:ph type="ctrTitle"/>
          </p:nvPr>
        </p:nvSpPr>
        <p:spPr>
          <a:xfrm>
            <a:off x="16939965" y="7982239"/>
            <a:ext cx="3092736" cy="5446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400"/>
              </a:lnSpc>
            </a:pPr>
            <a:r>
              <a:rPr lang="zh-CN" altLang="en-US" sz="4500" b="0" i="0" u="none" spc="0" dirty="0">
                <a:solidFill>
                  <a:srgbClr val="2C2B2E">
                    <a:alpha val="100000"/>
                  </a:srgbClr>
                </a:solidFill>
                <a:latin typeface="WenYue GuDianMingChaoTi (Authorization Required) JRFC" charset="-122"/>
                <a:ea typeface="WenYue GuDianMingChaoTi (Authorization Required) JRFC" charset="-122"/>
                <a:cs typeface="WenYue GuDianMingChaoTi (Authorization Required) JRFC" charset="-122"/>
              </a:rPr>
              <a:t>业务展示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8004" name="文本"/>
          <p:cNvSpPr>
            <a:spLocks noGrp="1"/>
          </p:cNvSpPr>
          <p:nvPr>
            <p:ph type="ctrTitle"/>
          </p:nvPr>
        </p:nvSpPr>
        <p:spPr>
          <a:xfrm>
            <a:off x="16937781" y="8850756"/>
            <a:ext cx="5749747" cy="80070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079"/>
              </a:lnSpc>
            </a:pPr>
            <a:r>
              <a:rPr lang="zh-CN" altLang="en-US" sz="2400" b="0" i="0" u="none" spc="480" dirty="0">
                <a:solidFill>
                  <a:srgbClr val="00000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我们携手共同告别了不平凡的2019年迎来我们携手共我们携手共同告别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9858" name="文本"/>
          <p:cNvSpPr>
            <a:spLocks noGrp="1"/>
          </p:cNvSpPr>
          <p:nvPr>
            <p:ph type="ctrTitle"/>
          </p:nvPr>
        </p:nvSpPr>
        <p:spPr>
          <a:xfrm>
            <a:off x="4350770" y="2791017"/>
            <a:ext cx="3092736" cy="5446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ts val="5400"/>
              </a:lnSpc>
            </a:pPr>
            <a:r>
              <a:rPr lang="zh-CN" altLang="en-US" sz="4500" b="0" i="0" u="none" spc="0" dirty="0">
                <a:solidFill>
                  <a:srgbClr val="2C2B2E">
                    <a:alpha val="100000"/>
                  </a:srgbClr>
                </a:solidFill>
                <a:latin typeface="WenYue GuDianMingChaoTi (Authorization Required) JRFC" charset="-122"/>
                <a:ea typeface="WenYue GuDianMingChaoTi (Authorization Required) JRFC" charset="-122"/>
                <a:cs typeface="WenYue GuDianMingChaoTi (Authorization Required) JRFC" charset="-122"/>
              </a:rPr>
              <a:t>业务展示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0978" name="文本"/>
          <p:cNvSpPr>
            <a:spLocks noGrp="1"/>
          </p:cNvSpPr>
          <p:nvPr>
            <p:ph type="ctrTitle"/>
          </p:nvPr>
        </p:nvSpPr>
        <p:spPr>
          <a:xfrm>
            <a:off x="1696470" y="3657716"/>
            <a:ext cx="5758891" cy="80070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ts val="4079"/>
              </a:lnSpc>
            </a:pPr>
            <a:r>
              <a:rPr lang="zh-CN" altLang="en-US" sz="2400" b="0" i="0" u="none" spc="480" dirty="0">
                <a:solidFill>
                  <a:srgbClr val="00000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我们携手共同告别了不平凡的2019年迎来我们携手共我们携手共同告别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2832" name="文本"/>
          <p:cNvSpPr>
            <a:spLocks noGrp="1"/>
          </p:cNvSpPr>
          <p:nvPr>
            <p:ph type="ctrTitle"/>
          </p:nvPr>
        </p:nvSpPr>
        <p:spPr>
          <a:xfrm>
            <a:off x="4340255" y="5465028"/>
            <a:ext cx="3092736" cy="5446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ts val="5400"/>
              </a:lnSpc>
            </a:pPr>
            <a:r>
              <a:rPr lang="zh-CN" altLang="en-US" sz="4500" b="0" i="0" u="none" spc="0" dirty="0">
                <a:solidFill>
                  <a:srgbClr val="2C2B2E">
                    <a:alpha val="100000"/>
                  </a:srgbClr>
                </a:solidFill>
                <a:latin typeface="WenYue GuDianMingChaoTi (Authorization Required) JRFC" charset="-122"/>
                <a:ea typeface="WenYue GuDianMingChaoTi (Authorization Required) JRFC" charset="-122"/>
                <a:cs typeface="WenYue GuDianMingChaoTi (Authorization Required) JRFC" charset="-122"/>
              </a:rPr>
              <a:t>业务展示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3953" name="文本"/>
          <p:cNvSpPr>
            <a:spLocks noGrp="1"/>
          </p:cNvSpPr>
          <p:nvPr>
            <p:ph type="ctrTitle"/>
          </p:nvPr>
        </p:nvSpPr>
        <p:spPr>
          <a:xfrm>
            <a:off x="1696470" y="6336806"/>
            <a:ext cx="5758891" cy="80070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ts val="4079"/>
              </a:lnSpc>
            </a:pPr>
            <a:r>
              <a:rPr lang="zh-CN" altLang="en-US" sz="2400" b="0" i="0" u="none" spc="480" dirty="0">
                <a:solidFill>
                  <a:srgbClr val="00000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我们携手共同告别了不平凡的2019年迎来我们携手共我们携手共同告别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5807" name="文本"/>
          <p:cNvSpPr>
            <a:spLocks noGrp="1"/>
          </p:cNvSpPr>
          <p:nvPr>
            <p:ph type="ctrTitle"/>
          </p:nvPr>
        </p:nvSpPr>
        <p:spPr>
          <a:xfrm>
            <a:off x="4342228" y="7950351"/>
            <a:ext cx="3092736" cy="5446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ts val="5400"/>
              </a:lnSpc>
            </a:pPr>
            <a:r>
              <a:rPr lang="zh-CN" altLang="en-US" sz="4500" b="0" i="0" u="none" spc="0" dirty="0">
                <a:solidFill>
                  <a:srgbClr val="2C2B2E">
                    <a:alpha val="100000"/>
                  </a:srgbClr>
                </a:solidFill>
                <a:latin typeface="WenYue GuDianMingChaoTi (Authorization Required) JRFC" charset="-122"/>
                <a:ea typeface="WenYue GuDianMingChaoTi (Authorization Required) JRFC" charset="-122"/>
                <a:cs typeface="WenYue GuDianMingChaoTi (Authorization Required) JRFC" charset="-122"/>
              </a:rPr>
              <a:t>业务展示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6928" name="文本"/>
          <p:cNvSpPr>
            <a:spLocks noGrp="1"/>
          </p:cNvSpPr>
          <p:nvPr>
            <p:ph type="ctrTitle"/>
          </p:nvPr>
        </p:nvSpPr>
        <p:spPr>
          <a:xfrm>
            <a:off x="1696470" y="8817050"/>
            <a:ext cx="5758891" cy="80070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ts val="4079"/>
              </a:lnSpc>
            </a:pPr>
            <a:r>
              <a:rPr lang="zh-CN" altLang="en-US" sz="2400" b="0" i="0" u="none" spc="480" dirty="0">
                <a:solidFill>
                  <a:srgbClr val="00000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我们携手共同告别了不平凡的2019年迎来我们携手共我们携手共同告别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3219474" y="1679488"/>
            <a:ext cx="4366658" cy="4366658"/>
          </a:xfrm>
          <a:prstGeom prst="rect">
            <a:avLst/>
          </a:prstGeom>
        </p:spPr>
      </p:pic>
      <p:pic>
        <p:nvPicPr>
          <p:cNvPr id="467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4739192" y="1015877"/>
            <a:ext cx="1327222" cy="1327222"/>
          </a:xfrm>
          <a:prstGeom prst="rect">
            <a:avLst/>
          </a:prstGeom>
        </p:spPr>
      </p:pic>
      <p:sp>
        <p:nvSpPr>
          <p:cNvPr id="934" name="文本"/>
          <p:cNvSpPr>
            <a:spLocks noGrp="1"/>
          </p:cNvSpPr>
          <p:nvPr>
            <p:ph type="ctrTitle"/>
          </p:nvPr>
        </p:nvSpPr>
        <p:spPr>
          <a:xfrm>
            <a:off x="4927086" y="1255128"/>
            <a:ext cx="927531" cy="5191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6353"/>
              </a:lnSpc>
            </a:pPr>
            <a:r>
              <a:rPr lang="zh-CN" altLang="en-US" sz="5294" b="0" i="0" u="none" spc="68" dirty="0"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01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1969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0008804" y="1679488"/>
            <a:ext cx="4366658" cy="4366658"/>
          </a:xfrm>
          <a:prstGeom prst="rect">
            <a:avLst/>
          </a:prstGeom>
        </p:spPr>
      </p:pic>
      <p:pic>
        <p:nvPicPr>
          <p:cNvPr id="2438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1528522" y="1015877"/>
            <a:ext cx="1327222" cy="1327222"/>
          </a:xfrm>
          <a:prstGeom prst="rect">
            <a:avLst/>
          </a:prstGeom>
        </p:spPr>
      </p:pic>
      <p:sp>
        <p:nvSpPr>
          <p:cNvPr id="2907" name="文本"/>
          <p:cNvSpPr>
            <a:spLocks noGrp="1"/>
          </p:cNvSpPr>
          <p:nvPr>
            <p:ph type="ctrTitle"/>
          </p:nvPr>
        </p:nvSpPr>
        <p:spPr>
          <a:xfrm>
            <a:off x="11696185" y="1242428"/>
            <a:ext cx="927531" cy="5191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6353"/>
              </a:lnSpc>
            </a:pPr>
            <a:r>
              <a:rPr lang="zh-CN" altLang="en-US" sz="5294" b="0" i="0" u="none" spc="68" dirty="0"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02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3944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16797865" y="1679488"/>
            <a:ext cx="4366658" cy="4366658"/>
          </a:xfrm>
          <a:prstGeom prst="rect">
            <a:avLst/>
          </a:prstGeom>
        </p:spPr>
      </p:pic>
      <p:pic>
        <p:nvPicPr>
          <p:cNvPr id="4413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8317583" y="1015877"/>
            <a:ext cx="1327222" cy="1327222"/>
          </a:xfrm>
          <a:prstGeom prst="rect">
            <a:avLst/>
          </a:prstGeom>
        </p:spPr>
      </p:pic>
      <p:sp>
        <p:nvSpPr>
          <p:cNvPr id="4882" name="文本"/>
          <p:cNvSpPr>
            <a:spLocks noGrp="1"/>
          </p:cNvSpPr>
          <p:nvPr>
            <p:ph type="ctrTitle"/>
          </p:nvPr>
        </p:nvSpPr>
        <p:spPr>
          <a:xfrm>
            <a:off x="18465285" y="1229728"/>
            <a:ext cx="927531" cy="5191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6353"/>
              </a:lnSpc>
            </a:pPr>
            <a:r>
              <a:rPr lang="zh-CN" altLang="en-US" sz="5294" b="0" i="0" u="none" spc="68" dirty="0">
                <a:solidFill>
                  <a:srgbClr val="FFFFFF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03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5919" name="文本"/>
          <p:cNvSpPr>
            <a:spLocks noGrp="1"/>
          </p:cNvSpPr>
          <p:nvPr>
            <p:ph type="ctrTitle"/>
          </p:nvPr>
        </p:nvSpPr>
        <p:spPr>
          <a:xfrm>
            <a:off x="3949699" y="6656624"/>
            <a:ext cx="2545067" cy="5446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400"/>
              </a:lnSpc>
            </a:pPr>
            <a:r>
              <a:rPr lang="zh-CN" altLang="en-US" sz="4500" b="0" i="0" u="none" spc="58" dirty="0">
                <a:solidFill>
                  <a:srgbClr val="2E2E2E">
                    <a:alpha val="100000"/>
                  </a:srgbClr>
                </a:solidFill>
                <a:latin typeface="WenYue GuDianMingChaoTi (Authorization Required) JRFC" charset="-122"/>
                <a:ea typeface="WenYue GuDianMingChaoTi (Authorization Required) JRFC" charset="-122"/>
                <a:cs typeface="WenYue GuDianMingChaoTi (Authorization Required) JRFC" charset="-122"/>
              </a:rPr>
              <a:t>业务展示​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7043" name="文本"/>
          <p:cNvSpPr>
            <a:spLocks noGrp="1"/>
          </p:cNvSpPr>
          <p:nvPr>
            <p:ph type="ctrTitle"/>
          </p:nvPr>
        </p:nvSpPr>
        <p:spPr>
          <a:xfrm>
            <a:off x="10921999" y="6656624"/>
            <a:ext cx="2545067" cy="5446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400"/>
              </a:lnSpc>
            </a:pPr>
            <a:r>
              <a:rPr lang="zh-CN" altLang="en-US" sz="4500" b="0" i="0" u="none" spc="58" dirty="0">
                <a:solidFill>
                  <a:srgbClr val="2E2E2E">
                    <a:alpha val="100000"/>
                  </a:srgbClr>
                </a:solidFill>
                <a:latin typeface="WenYue GuDianMingChaoTi (Authorization Required) JRFC" charset="-122"/>
                <a:ea typeface="WenYue GuDianMingChaoTi (Authorization Required) JRFC" charset="-122"/>
                <a:cs typeface="WenYue GuDianMingChaoTi (Authorization Required) JRFC" charset="-122"/>
              </a:rPr>
              <a:t>业务展示​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8168" name="文本"/>
          <p:cNvSpPr>
            <a:spLocks noGrp="1"/>
          </p:cNvSpPr>
          <p:nvPr>
            <p:ph type="ctrTitle"/>
          </p:nvPr>
        </p:nvSpPr>
        <p:spPr>
          <a:xfrm>
            <a:off x="17640299" y="6669324"/>
            <a:ext cx="2545067" cy="54463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400"/>
              </a:lnSpc>
            </a:pPr>
            <a:r>
              <a:rPr lang="zh-CN" altLang="en-US" sz="4500" b="0" i="0" u="none" spc="58" dirty="0">
                <a:solidFill>
                  <a:srgbClr val="2E2E2E">
                    <a:alpha val="100000"/>
                  </a:srgbClr>
                </a:solidFill>
                <a:latin typeface="WenYue GuDianMingChaoTi (Authorization Required) JRFC" charset="-122"/>
                <a:ea typeface="WenYue GuDianMingChaoTi (Authorization Required) JRFC" charset="-122"/>
                <a:cs typeface="WenYue GuDianMingChaoTi (Authorization Required) JRFC" charset="-122"/>
              </a:rPr>
              <a:t>业务展示​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9293" name="文本"/>
          <p:cNvSpPr>
            <a:spLocks noGrp="1"/>
          </p:cNvSpPr>
          <p:nvPr>
            <p:ph type="ctrTitle"/>
          </p:nvPr>
        </p:nvSpPr>
        <p:spPr>
          <a:xfrm>
            <a:off x="7625993" y="8474618"/>
            <a:ext cx="9145726" cy="162970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7581"/>
              </a:lnSpc>
            </a:pPr>
            <a:r>
              <a:rPr lang="zh-CN" altLang="en-US" sz="6318" b="0" i="0" u="none" spc="82" dirty="0">
                <a:solidFill>
                  <a:srgbClr val="2548B9">
                    <a:alpha val="100000"/>
                  </a:srgbClr>
                </a:solidFill>
                <a:latin typeface="Noto Sans S Chinese Black" charset="-122"/>
                <a:ea typeface="Noto Sans S Chinese Black" charset="-122"/>
                <a:cs typeface="Noto Sans S Chinese Black" charset="-122"/>
              </a:rPr>
              <a:t>Business introduction 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0351" name="文本"/>
          <p:cNvSpPr>
            <a:spLocks noGrp="1"/>
          </p:cNvSpPr>
          <p:nvPr>
            <p:ph type="ctrTitle"/>
          </p:nvPr>
        </p:nvSpPr>
        <p:spPr>
          <a:xfrm>
            <a:off x="3269893" y="10647311"/>
            <a:ext cx="17844212" cy="80070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079"/>
              </a:lnSpc>
            </a:pPr>
            <a:r>
              <a:rPr lang="zh-CN" altLang="en-US" sz="2400" b="0" i="0" u="none" spc="480" dirty="0">
                <a:solidFill>
                  <a:srgbClr val="00000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我们携手共同告别了不平凡的2019年迎来我们携手共同告别了不平凡的2019</a:t>
            </a:r>
            <a:endParaRPr kumimoji="1" lang="zh-CN" altLang="en-US" sz="2000" dirty="0">
              <a:solidFill>
                <a:srgbClr val="000000"/>
              </a:solidFill>
            </a:endParaRPr>
          </a:p>
          <a:p>
            <a:pPr algn="ctr">
              <a:lnSpc>
                <a:spcPts val="4079"/>
              </a:lnSpc>
            </a:pPr>
            <a:r>
              <a:rPr lang="zh-CN" altLang="en-US" sz="2400" b="0" i="0" u="none" spc="480" dirty="0">
                <a:solidFill>
                  <a:srgbClr val="00000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年迎来我们携手共同告别了不平凡的2019年迎我们携手共同告别了不平凡的2019年迎来我们携手共同告别了不</a:t>
            </a:r>
            <a:endParaRPr kumimoji="1" lang="zh-CN" altLang="en-US" sz="2000" dirty="0">
              <a:solidFill>
                <a:srgbClr val="000000"/>
              </a:solidFill>
            </a:endParaRPr>
          </a:p>
          <a:p>
            <a:pPr algn="ctr">
              <a:lnSpc>
                <a:spcPts val="4079"/>
              </a:lnSpc>
            </a:pPr>
            <a:endParaRPr kumimoji="1" lang="zh-CN" altLang="en-US" sz="2000" dirty="0">
              <a:solidFill>
                <a:srgbClr val="000000"/>
              </a:solidFill>
            </a:endParaRPr>
          </a:p>
          <a:p>
            <a:pPr algn="ctr">
              <a:lnSpc>
                <a:spcPts val="4079"/>
              </a:lnSpc>
            </a:pP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4488" name="文本"/>
          <p:cNvSpPr>
            <a:spLocks noGrp="1"/>
          </p:cNvSpPr>
          <p:nvPr>
            <p:ph type="ctrTitle"/>
          </p:nvPr>
        </p:nvSpPr>
        <p:spPr>
          <a:xfrm>
            <a:off x="10889893" y="9582263"/>
            <a:ext cx="2613079" cy="56959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520"/>
              </a:lnSpc>
            </a:pPr>
            <a:r>
              <a:rPr lang="zh-CN" altLang="en-US" sz="4600" b="0" i="0" u="none" spc="59" dirty="0">
                <a:solidFill>
                  <a:srgbClr val="2548B9">
                    <a:alpha val="100000"/>
                  </a:srgbClr>
                </a:solidFill>
                <a:latin typeface="WenYue GuDianMingChaoTi (Authorization Required) JRFC" charset="-122"/>
                <a:ea typeface="WenYue GuDianMingChaoTi (Authorization Required) JRFC" charset="-122"/>
                <a:cs typeface="WenYue GuDianMingChaoTi (Authorization Required) JRFC" charset="-122"/>
              </a:rPr>
              <a:t>企业介绍​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998</Words>
  <Application>Microsoft Office PowerPoint</Application>
  <PresentationFormat>自定义</PresentationFormat>
  <Paragraphs>155</Paragraphs>
  <Slides>20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1" baseType="lpstr">
      <vt:lpstr>Office Theme</vt:lpstr>
      <vt:lpstr>FUTURE IS NOW</vt:lpstr>
      <vt:lpstr>CONTENTS</vt:lpstr>
      <vt:lpstr>PART.01</vt:lpstr>
      <vt:lpstr>企业介绍​</vt:lpstr>
      <vt:lpstr>添加标题</vt:lpstr>
      <vt:lpstr>业务展示</vt:lpstr>
      <vt:lpstr>消费主张</vt:lpstr>
      <vt:lpstr>业务展示</vt:lpstr>
      <vt:lpstr>01</vt:lpstr>
      <vt:lpstr>PART.02</vt:lpstr>
      <vt:lpstr>发展计划</vt:lpstr>
      <vt:lpstr>线下目标</vt:lpstr>
      <vt:lpstr>01</vt:lpstr>
      <vt:lpstr>PART.03</vt:lpstr>
      <vt:lpstr>1</vt:lpstr>
      <vt:lpstr>78%</vt:lpstr>
      <vt:lpstr>PART.04</vt:lpstr>
      <vt:lpstr>商业计划​</vt:lpstr>
      <vt:lpstr>计划展示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王艺润</dc:creator>
  <cp:lastModifiedBy>11540</cp:lastModifiedBy>
  <cp:revision>1</cp:revision>
  <dcterms:modified xsi:type="dcterms:W3CDTF">2020-01-14T09:41:56Z</dcterms:modified>
</cp:coreProperties>
</file>